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0"/>
  </p:notesMasterIdLst>
  <p:sldIdLst>
    <p:sldId id="257" r:id="rId4"/>
    <p:sldId id="258" r:id="rId5"/>
    <p:sldId id="260" r:id="rId6"/>
    <p:sldId id="261" r:id="rId7"/>
    <p:sldId id="262" r:id="rId8"/>
    <p:sldId id="263" r:id="rId9"/>
    <p:sldId id="264" r:id="rId10"/>
    <p:sldId id="259" r:id="rId11"/>
    <p:sldId id="266" r:id="rId12"/>
    <p:sldId id="267" r:id="rId13"/>
    <p:sldId id="268" r:id="rId14"/>
    <p:sldId id="269" r:id="rId15"/>
    <p:sldId id="270" r:id="rId16"/>
    <p:sldId id="265" r:id="rId17"/>
    <p:sldId id="272" r:id="rId18"/>
    <p:sldId id="273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4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14-2-2014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028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0467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8163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7783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20628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4201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29089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3038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2638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0291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6758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5222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4010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8682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9173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7599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14-2-2014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1196752"/>
            <a:ext cx="7858125" cy="428625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8358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‘Het doet me zo weinig’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goede leven volgens Paulus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= het gewone goede leven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691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‘Het doet me zo weinig’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goede leven volgens Paulus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= het gewone goede leven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Werkt niet altijd: ‘zelfverwerkelijking’ 	is geen Bijbels ideaal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613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‘Het doet me zo weinig’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goede leven volgens Paulus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= het gewone goede leven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Werkt niet altijd: ‘zelfverwerkelijking’ 	vindt de Bijbel niet goed, 	‘vergeving’ juist wel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332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‘Het doet me zo weinig’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goede leven volgens Paulus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= het gewone goede leven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Werkt niet altijd: ‘zelfverwerkelijking’ 	vindt de Bijbel niet goed, 	‘vergeving’ juist wel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Gods geboden: zoek het geluk…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96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Disclaimer…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385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Disclaimer…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gaat niet om de ‘winst’, maar om het goede doen.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959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Disclaimer…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gaat niet om de ‘winst’, maar om het goede doen.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echte winst: de zegen van de God van de vrede.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207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Geloof heeft de wereld veranderd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036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Geloof heeft de wereld veranderd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Moet dat niet zijn ‘verslechterd’?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242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Geloof heeft de wereld veranderd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Moet dat niet zijn ‘verslechterd’?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Ja, wij hebben gezondigd.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134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Geloof heeft de wereld veranderd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Moet dat niet zijn ‘verslechterd’?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Ja, wij hebben gezondigd.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En: geloof heeft goeds gebracht.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060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Geloof heeft de wereld veranderd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Moet dat niet zijn ‘verslechterd’?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Ja, wij hebben gezondigd.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En: geloof heeft goeds gebracht.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Voorbeeld: ‘alle mensen zijn gelijk’ 	komt uit de Bijbel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16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Geloof heeft de wereld veranderd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Moet dat niet zijn ‘verslechterd’?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Ja, wij hebben gezondigd.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En: geloof heeft goeds gebracht.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Voorbeeld: ‘alle mensen zijn gelijk’ 	komt uit de Bijbel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72: Gods ideale wereld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853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‘Het doet me zo weinig’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94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‘Het doet me zo weinig’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goede leven volgens Paulus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492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227</Words>
  <Application>Microsoft Office PowerPoint</Application>
  <PresentationFormat>Diavoorstelling (4:3)</PresentationFormat>
  <Paragraphs>176</Paragraphs>
  <Slides>16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16</vt:i4>
      </vt:variant>
    </vt:vector>
  </HeadingPairs>
  <TitlesOfParts>
    <vt:vector size="22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Geloof heeft de wereld veranderd</vt:lpstr>
      <vt:lpstr>Geloof heeft de wereld veranderd</vt:lpstr>
      <vt:lpstr>Geloof heeft de wereld veranderd</vt:lpstr>
      <vt:lpstr>Geloof heeft de wereld veranderd</vt:lpstr>
      <vt:lpstr>Geloof heeft de wereld veranderd</vt:lpstr>
      <vt:lpstr>Geloof heeft de wereld veranderd</vt:lpstr>
      <vt:lpstr>‘Het doet me zo weinig’</vt:lpstr>
      <vt:lpstr>‘Het doet me zo weinig’</vt:lpstr>
      <vt:lpstr>‘Het doet me zo weinig’</vt:lpstr>
      <vt:lpstr>‘Het doet me zo weinig’</vt:lpstr>
      <vt:lpstr>‘Het doet me zo weinig’</vt:lpstr>
      <vt:lpstr>‘Het doet me zo weinig’</vt:lpstr>
      <vt:lpstr>Disclaimer…</vt:lpstr>
      <vt:lpstr>Disclaimer…</vt:lpstr>
      <vt:lpstr>Disclaimer…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15</cp:revision>
  <dcterms:created xsi:type="dcterms:W3CDTF">2011-01-12T19:49:53Z</dcterms:created>
  <dcterms:modified xsi:type="dcterms:W3CDTF">2014-02-14T13:13:07Z</dcterms:modified>
</cp:coreProperties>
</file>