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9"/>
  </p:notesMasterIdLst>
  <p:sldIdLst>
    <p:sldId id="267" r:id="rId4"/>
    <p:sldId id="272" r:id="rId5"/>
    <p:sldId id="273" r:id="rId6"/>
    <p:sldId id="274" r:id="rId7"/>
    <p:sldId id="269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4" y="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A8-228E-42F9-A45A-78A4E415DAD6}" type="datetimeFigureOut">
              <a:rPr lang="nl-NL" smtClean="0"/>
              <a:t>12-12-2014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BC7C-CC16-49E6-B0D3-AF134E5F90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9111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5878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7863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599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0100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12-12-2014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12-12-2014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12-12-2014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12-12-2014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12-12-2014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12-12-2014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12-12-2014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12-12-2014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12-12-2014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12-12-2014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12-12-2014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12-12-2014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12-12-2014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8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12-12-2014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12-12-2014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12-12-2014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12-12-2014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12-12-2014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12-12-2014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12-12-2014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12-12-2014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12-12-2014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12-12-2014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12-12-2014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12-12-2014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1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12-12-2014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12-12-2014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12-12-2014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12-12-2014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12-12-2014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12-12-2014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12-12-2014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12-12-2014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12-12-2014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12-12-2014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12-12-2014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700" y="1935163"/>
            <a:ext cx="57531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3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‘Beeld van God, de onzichtbare,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is hij,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erstgeborene van heel de schepping: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hem is alles geschapen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alles in de hemel en alles op aarde,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het zichtbare en het onzichtbare,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orsten en heersers, machten en krachten.’</a:t>
            </a:r>
          </a:p>
          <a:p>
            <a:pPr marL="0" lvl="0" indent="0" algn="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9600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Kolossenzen 1, 15-16.</a:t>
            </a:r>
            <a:endParaRPr lang="nl-NL" sz="9600" i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378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‘Hij is het hoofd van het lichaam, de kerk.’</a:t>
            </a:r>
          </a:p>
          <a:p>
            <a:pPr marL="0" lvl="0" indent="0" algn="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9600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Kolossenzen 1, 18.</a:t>
            </a:r>
            <a:endParaRPr lang="nl-NL" sz="9600" i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492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‘Hij is het hoofd van het lichaam, de kerk.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Oorsprong is hij, eerstgeborene van de doden.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’</a:t>
            </a:r>
          </a:p>
          <a:p>
            <a:pPr marL="0" lvl="0" indent="0" algn="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9600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Kolossenzen 1, 18.</a:t>
            </a:r>
            <a:endParaRPr lang="nl-NL" sz="9600" i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571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16639"/>
            <a:ext cx="4171428" cy="4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3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118</Words>
  <Application>Microsoft Office PowerPoint</Application>
  <PresentationFormat>Diavoorstelling (4:3)</PresentationFormat>
  <Paragraphs>61</Paragraphs>
  <Slides>5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5</vt:i4>
      </vt:variant>
    </vt:vector>
  </HeadingPairs>
  <TitlesOfParts>
    <vt:vector size="11" baseType="lpstr">
      <vt:lpstr>Arial</vt:lpstr>
      <vt:lpstr>Calibri</vt:lpstr>
      <vt:lpstr>Verdana</vt:lpstr>
      <vt:lpstr>Office-thema</vt:lpstr>
      <vt:lpstr>9. Afsluiting</vt:lpstr>
      <vt:lpstr>1_9. Afsluiting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R. IJbema</cp:lastModifiedBy>
  <cp:revision>27</cp:revision>
  <dcterms:created xsi:type="dcterms:W3CDTF">2011-01-12T19:49:53Z</dcterms:created>
  <dcterms:modified xsi:type="dcterms:W3CDTF">2014-12-12T09:35:04Z</dcterms:modified>
</cp:coreProperties>
</file>