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57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2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afbeelding 2014-12-11 om 17.53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26" r="-62726"/>
          <a:stretch>
            <a:fillRect/>
          </a:stretch>
        </p:blipFill>
        <p:spPr>
          <a:xfrm>
            <a:off x="-1953082" y="274638"/>
            <a:ext cx="10639882" cy="5851525"/>
          </a:xfrm>
        </p:spPr>
      </p:pic>
    </p:spTree>
    <p:extLst>
      <p:ext uri="{BB962C8B-B14F-4D97-AF65-F5344CB8AC3E}">
        <p14:creationId xmlns:p14="http://schemas.microsoft.com/office/powerpoint/2010/main" val="130782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Gaandeweg Hem tegemoet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4000" dirty="0"/>
              <a:t>Al deze mensen, die van oudsher om hun geloof geprezen worden, hebben de belofte niet in vervulling zien gaan </a:t>
            </a:r>
            <a:r>
              <a:rPr lang="nl-NL" sz="4000" dirty="0" smtClean="0"/>
              <a:t>omdat </a:t>
            </a:r>
            <a:r>
              <a:rPr lang="nl-NL" sz="4000" dirty="0"/>
              <a:t>God voor ons iets beters had voorzien, en hij hen niet zonder ons de volmaaktheid wilde laten bereiken</a:t>
            </a:r>
            <a:r>
              <a:rPr lang="nl-NL" sz="4000" dirty="0" smtClean="0"/>
              <a:t>. </a:t>
            </a:r>
          </a:p>
          <a:p>
            <a:endParaRPr lang="nl-NL" dirty="0"/>
          </a:p>
          <a:p>
            <a:r>
              <a:rPr lang="nl-NL" dirty="0" err="1" smtClean="0"/>
              <a:t>Hebree</a:t>
            </a:r>
            <a:r>
              <a:rPr lang="nl-NL" dirty="0" err="1" smtClean="0"/>
              <a:t>ë</a:t>
            </a:r>
            <a:r>
              <a:rPr lang="nl-NL" dirty="0" smtClean="0"/>
              <a:t> 11:39-40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241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Gaandeweg Hem tegemoet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4000" dirty="0"/>
              <a:t>Toch hebben ze tijdens hun leven niet gekregen wat God beloofd had.</a:t>
            </a:r>
          </a:p>
          <a:p>
            <a:r>
              <a:rPr lang="nl-NL" sz="4000" dirty="0" smtClean="0"/>
              <a:t>Want </a:t>
            </a:r>
            <a:r>
              <a:rPr lang="nl-NL" sz="4000" dirty="0"/>
              <a:t>God had bepaald dat het allerbelangrijkste pas in onze tijd zou gebeuren: Jezus Christus zou op aarde komen en voor de mensen sterven. Pas dan zouden die mensen, samen met ons, gered worden</a:t>
            </a:r>
            <a:r>
              <a:rPr lang="nl-NL" sz="4000" dirty="0" smtClean="0"/>
              <a:t>.  (BGT)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101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</a:t>
            </a:r>
            <a:r>
              <a:rPr lang="nl-NL" dirty="0" smtClean="0"/>
              <a:t>aan de weg </a:t>
            </a:r>
            <a:r>
              <a:rPr lang="nl-NL" dirty="0"/>
              <a:t>H</a:t>
            </a:r>
            <a:r>
              <a:rPr lang="nl-NL" dirty="0" smtClean="0"/>
              <a:t>em tegemoet</a:t>
            </a:r>
            <a:endParaRPr lang="nl-NL" dirty="0"/>
          </a:p>
        </p:txBody>
      </p:sp>
      <p:pic>
        <p:nvPicPr>
          <p:cNvPr id="4" name="Tijdelijke aanduiding voor inhoud 3" descr="Capri-CA-10K-450x4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733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mummificer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1" b="73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75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24-KV62 Sarcofaag van Toetancham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17" r="-355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353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canopen-egyp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95" r="-110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167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afbeelding 2014-12-12 om 11.24.2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313" b="-135313"/>
          <a:stretch>
            <a:fillRect/>
          </a:stretch>
        </p:blipFill>
        <p:spPr>
          <a:xfrm>
            <a:off x="278943" y="-1337060"/>
            <a:ext cx="8229600" cy="4525963"/>
          </a:xfrm>
        </p:spPr>
      </p:pic>
      <p:pic>
        <p:nvPicPr>
          <p:cNvPr id="5" name="Afbeelding 4" descr="Schermafbeelding 2014-12-12 om 11.26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3" y="1745023"/>
            <a:ext cx="87249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8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image_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35" r="-20435"/>
          <a:stretch>
            <a:fillRect/>
          </a:stretch>
        </p:blipFill>
        <p:spPr>
          <a:xfrm>
            <a:off x="-1002693" y="274638"/>
            <a:ext cx="11182391" cy="6149884"/>
          </a:xfrm>
        </p:spPr>
      </p:pic>
    </p:spTree>
    <p:extLst>
      <p:ext uri="{BB962C8B-B14F-4D97-AF65-F5344CB8AC3E}">
        <p14:creationId xmlns:p14="http://schemas.microsoft.com/office/powerpoint/2010/main" val="363654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image_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35" r="-20435"/>
          <a:stretch>
            <a:fillRect/>
          </a:stretch>
        </p:blipFill>
        <p:spPr>
          <a:xfrm>
            <a:off x="-402987" y="712359"/>
            <a:ext cx="9802813" cy="5391150"/>
          </a:xfrm>
        </p:spPr>
      </p:pic>
    </p:spTree>
    <p:extLst>
      <p:ext uri="{BB962C8B-B14F-4D97-AF65-F5344CB8AC3E}">
        <p14:creationId xmlns:p14="http://schemas.microsoft.com/office/powerpoint/2010/main" val="309365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 descr="Schermafbeelding 2014-12-12 om 11.40.1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37" b="-123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316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4000" dirty="0"/>
              <a:t>Door zijn geloof sprak Jozef aan het eind van zijn leven al over de uittocht van het volk van Israël en gaf hij opdracht zijn gebeente dan mee te </a:t>
            </a:r>
            <a:r>
              <a:rPr lang="nl-NL" sz="4000" dirty="0" smtClean="0"/>
              <a:t>nemen.</a:t>
            </a:r>
          </a:p>
          <a:p>
            <a:endParaRPr lang="nl-NL" dirty="0"/>
          </a:p>
          <a:p>
            <a:r>
              <a:rPr lang="nl-NL" dirty="0" smtClean="0"/>
              <a:t>Hebree</a:t>
            </a:r>
            <a:r>
              <a:rPr lang="nl-NL" dirty="0" smtClean="0"/>
              <a:t>ën 11:22</a:t>
            </a:r>
          </a:p>
        </p:txBody>
      </p:sp>
    </p:spTree>
    <p:extLst>
      <p:ext uri="{BB962C8B-B14F-4D97-AF65-F5344CB8AC3E}">
        <p14:creationId xmlns:p14="http://schemas.microsoft.com/office/powerpoint/2010/main" val="231131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Zw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927</TotalTime>
  <Words>149</Words>
  <Application>Microsoft Macintosh PowerPoint</Application>
  <PresentationFormat>Diavoorstelling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 Zwart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Gaandeweg Hem tegemoet</vt:lpstr>
      <vt:lpstr>Gaandeweg Hem tegemoet</vt:lpstr>
      <vt:lpstr>gaan de weg Hem tegemoet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Jan-Willem Roosenbrand</dc:creator>
  <cp:lastModifiedBy>Jan-Willem Roosenbrand</cp:lastModifiedBy>
  <cp:revision>8</cp:revision>
  <dcterms:created xsi:type="dcterms:W3CDTF">2014-12-11T16:24:48Z</dcterms:created>
  <dcterms:modified xsi:type="dcterms:W3CDTF">2014-12-12T12:08:12Z</dcterms:modified>
</cp:coreProperties>
</file>