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6" r:id="rId12"/>
    <p:sldId id="267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12-9-2014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91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42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843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74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5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13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67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76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69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34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07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09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3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15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12-9-2014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32856"/>
            <a:ext cx="4572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Opnieuw geboren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 een ongedacht nieuw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vernieuwer van de wereld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Liefde in tijden van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Ebola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God is in nieuwe mensen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3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Ik vergeef je.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1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Ik vergeef je.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Jij maakt mij blij.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Ik vergeef je.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Jij maakt mij blij.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We zijn wel één.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9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Ik vergeef je.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Jij maakt mij blij.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We zijn wel één.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Eet je mee?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7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 in deze wereld?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6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is God in deze rotwereld?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2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1700212"/>
            <a:ext cx="44386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Opnieuw geboren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Opnieuw geboren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 een ongedacht nieuw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8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Opnieuw geboren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 een ongedacht nieuw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00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1238250"/>
            <a:ext cx="58197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196752"/>
            <a:ext cx="6067425" cy="43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Opnieuw geboren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voor een ongedacht nieuw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 Christus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vernieuwer van de wereld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Liefde in tijden van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Ebola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83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152</Words>
  <Application>Microsoft Office PowerPoint</Application>
  <PresentationFormat>Diavoorstelling (4:3)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Waar is God in deze rotwereld?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Wie ben ik in deze wereld?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29</cp:revision>
  <dcterms:created xsi:type="dcterms:W3CDTF">2011-01-12T19:49:53Z</dcterms:created>
  <dcterms:modified xsi:type="dcterms:W3CDTF">2014-09-12T13:20:32Z</dcterms:modified>
</cp:coreProperties>
</file>