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6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10-7-2014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6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46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33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7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00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2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322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576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89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25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05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94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9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20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21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37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10-7-2014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10-7-2014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Gelovend leven = 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7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331640" y="1751042"/>
            <a:ext cx="2376264" cy="283691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V="1">
            <a:off x="1115616" y="1782762"/>
            <a:ext cx="2592288" cy="283691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‘Hij verzadigt mij met schoonheid en geluk.’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‘God verzadigt mij met bittere kruiden, hij geeft me alsem te drinken in overvloed.’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4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00" y="4297363"/>
            <a:ext cx="3371850" cy="1828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443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</a:t>
            </a:r>
            <a:r>
              <a:rPr lang="nl-NL" i="1" dirty="0" smtClean="0"/>
              <a:t>wordt</a:t>
            </a:r>
            <a:r>
              <a:rPr lang="nl-NL" dirty="0" smtClean="0"/>
              <a:t>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4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</a:t>
            </a:r>
            <a:r>
              <a:rPr lang="nl-NL" i="1" dirty="0" smtClean="0"/>
              <a:t>wordt</a:t>
            </a:r>
            <a:r>
              <a:rPr lang="nl-NL" dirty="0" smtClean="0"/>
              <a:t>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goede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5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846138"/>
            <a:ext cx="6827520" cy="51206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6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846138"/>
            <a:ext cx="6827520" cy="51206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210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‘Jonge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strijders worden moe en raken uitgeput,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zelfs sterke helden struikelen,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wie hoopt op de HEER krijgt nieuwe kracht: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zijn vleugels uit als een adelaar,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loopt, maar wordt niet moe,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rent, maar raakt niet uitgeput.’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5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9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9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0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 = loven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vergeving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gezondheid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bekroning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169</Words>
  <Application>Microsoft Office PowerPoint</Application>
  <PresentationFormat>Diavoorstelling (4:3)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.</vt:lpstr>
      <vt:lpstr>.</vt:lpstr>
      <vt:lpstr>Leven = loven</vt:lpstr>
      <vt:lpstr>Leven = loven</vt:lpstr>
      <vt:lpstr>Leven = loven</vt:lpstr>
      <vt:lpstr>Leven = loven</vt:lpstr>
      <vt:lpstr>Leven = loven</vt:lpstr>
      <vt:lpstr>Leven = loven</vt:lpstr>
      <vt:lpstr>Leven = loven</vt:lpstr>
      <vt:lpstr>Leven = loven</vt:lpstr>
      <vt:lpstr>Leven = loven</vt:lpstr>
      <vt:lpstr>Leven = loven</vt:lpstr>
      <vt:lpstr>Leven wordt loven</vt:lpstr>
      <vt:lpstr>Leven wordt loven</vt:lpstr>
      <vt:lpstr>.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27</cp:revision>
  <dcterms:created xsi:type="dcterms:W3CDTF">2011-01-12T19:49:53Z</dcterms:created>
  <dcterms:modified xsi:type="dcterms:W3CDTF">2014-07-11T07:43:46Z</dcterms:modified>
</cp:coreProperties>
</file>