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2"/>
  </p:notesMasterIdLst>
  <p:sldIdLst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7" r:id="rId14"/>
    <p:sldId id="269" r:id="rId15"/>
    <p:sldId id="270" r:id="rId16"/>
    <p:sldId id="268" r:id="rId17"/>
    <p:sldId id="272" r:id="rId18"/>
    <p:sldId id="275" r:id="rId19"/>
    <p:sldId id="273" r:id="rId20"/>
    <p:sldId id="274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11-4-2014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473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645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028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639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7187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949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517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128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8361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57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459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7476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2331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098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2266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743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8896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071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11-4-2014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</a:t>
            </a:r>
            <a:r>
              <a:rPr lang="nl-NL" dirty="0" smtClean="0"/>
              <a:t>laar voor de komst van de Heer?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09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kwaad doet, zal vergaan…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-Gods eigen stad zit niet op Hem te 	wachten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-nu laat God Jeruzalem gaan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-einde van het vrederijk?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goed doet, goed ontmoet...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goed doet, goed ontmoet...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-de leerlingen juichen, dat is goed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96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goed doet, goed ontmoet...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-de leerlingen juichen, dat is goed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-maar wat als zij het niet volhouden?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14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Staatsbezoek in Groningen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82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Staatsbezoek in Groningen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zult Hem herkennen, als Hij komt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78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Staatsbezoek in Groningen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zult Hem herkennen, als Hij komt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-bang hoef je niet te zijn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967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Staatsbezoek in Groningen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zult Hem herkennen, als Hij komt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-bang hoef je niet te zijn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-wat zou je Hem vandaag willen laten 	zien?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537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Staatsbezoek in Groningen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zult Hem herkennen, als Hij komt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-bang hoef je niet te zijn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-wat zou je Hem vandaag willen laten 	zien?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-wat laat je anderen vandaag al zien?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16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Staatsbezoek in Jeruzalem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51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Staatsbezoek in Jeruzalem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-de intocht: bedoeld als hoogtepunt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1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Staatsbezoek in Jeruzalem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-de intocht: bedoeld als hoogtepunt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-Gods ideaal: een vrederijk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211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Staatsbezoek in Jeruzalem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-de intocht: bedoeld als hoogtepunt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-Gods ideaal: een vrederijk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-Bijbelse verwachting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519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Staatsbezoek in Jeruzalem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-de intocht: bedoeld als hoogtepunt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-Gods ideaal: een vrederijk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-Bijbelse verwachting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-wie goed doet, goed ontmoet; wie 	kwaad doet, zal vergaan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2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kwaad doet, zal vergaan…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33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kwaad doet, zal vergaan…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-Gods eigen stad zit niet op Hem te 	wachten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74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kwaad doet, zal vergaan…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-Gods eigen stad zit niet op Hem te 	wachten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-nu laat God Jeruzalem gaan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29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</TotalTime>
  <Words>333</Words>
  <Application>Microsoft Office PowerPoint</Application>
  <PresentationFormat>Diavoorstelling (4:3)</PresentationFormat>
  <Paragraphs>198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Calibri</vt:lpstr>
      <vt:lpstr>Verdana</vt:lpstr>
      <vt:lpstr>Office-thema</vt:lpstr>
      <vt:lpstr>9. Afsluiting</vt:lpstr>
      <vt:lpstr>1_9. Afsluiting</vt:lpstr>
      <vt:lpstr>Klaar voor de komst van de Heer?</vt:lpstr>
      <vt:lpstr>Staatsbezoek in Jeruzalem</vt:lpstr>
      <vt:lpstr>Staatsbezoek in Jeruzalem</vt:lpstr>
      <vt:lpstr>Staatsbezoek in Jeruzalem</vt:lpstr>
      <vt:lpstr>Staatsbezoek in Jeruzalem</vt:lpstr>
      <vt:lpstr>Staatsbezoek in Jeruzalem</vt:lpstr>
      <vt:lpstr>Wie kwaad doet, zal vergaan…</vt:lpstr>
      <vt:lpstr>Wie kwaad doet, zal vergaan…</vt:lpstr>
      <vt:lpstr>Wie kwaad doet, zal vergaan…</vt:lpstr>
      <vt:lpstr>Wie kwaad doet, zal vergaan…</vt:lpstr>
      <vt:lpstr>Wie goed doet, goed ontmoet...</vt:lpstr>
      <vt:lpstr>Wie goed doet, goed ontmoet...</vt:lpstr>
      <vt:lpstr>Wie goed doet, goed ontmoet...</vt:lpstr>
      <vt:lpstr>Staatsbezoek in Groningen</vt:lpstr>
      <vt:lpstr>Staatsbezoek in Groningen</vt:lpstr>
      <vt:lpstr>Staatsbezoek in Groningen</vt:lpstr>
      <vt:lpstr>Staatsbezoek in Groningen</vt:lpstr>
      <vt:lpstr>Staatsbezoek in Groningen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25</cp:revision>
  <dcterms:created xsi:type="dcterms:W3CDTF">2011-01-12T19:49:53Z</dcterms:created>
  <dcterms:modified xsi:type="dcterms:W3CDTF">2014-04-13T06:20:41Z</dcterms:modified>
</cp:coreProperties>
</file>