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4-01-10 om 18.40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8" b="70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374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 descr="Unknown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704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Dopelingen worden leerlingen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400" dirty="0" smtClean="0">
                <a:solidFill>
                  <a:srgbClr val="FFFF00"/>
                </a:solidFill>
              </a:rPr>
              <a:t>‘t Gaat om mensen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25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Dopelingen worden leerlingen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400" dirty="0" smtClean="0"/>
              <a:t>‘t Gaat om mensen</a:t>
            </a:r>
          </a:p>
          <a:p>
            <a:r>
              <a:rPr lang="nl-NL" sz="4400" dirty="0" smtClean="0">
                <a:solidFill>
                  <a:srgbClr val="FFFF00"/>
                </a:solidFill>
              </a:rPr>
              <a:t>In je dagelijkse beroep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660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Dopelingen worden leerlingen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400" dirty="0" smtClean="0"/>
              <a:t>‘t Gaat om mensen</a:t>
            </a:r>
          </a:p>
          <a:p>
            <a:r>
              <a:rPr lang="nl-NL" sz="4400" dirty="0" smtClean="0"/>
              <a:t>In je dagelijkse beroep</a:t>
            </a:r>
          </a:p>
          <a:p>
            <a:r>
              <a:rPr lang="nl-NL" sz="4400" dirty="0" smtClean="0">
                <a:solidFill>
                  <a:srgbClr val="FFFF00"/>
                </a:solidFill>
              </a:rPr>
              <a:t>Hoe gebruik je je Macht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660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Dopelingen worden leerlingen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400" dirty="0" smtClean="0"/>
              <a:t>‘t Gaat om mensen</a:t>
            </a:r>
          </a:p>
          <a:p>
            <a:r>
              <a:rPr lang="nl-NL" sz="4400" dirty="0" smtClean="0"/>
              <a:t>In je dagelijkse beroep</a:t>
            </a:r>
          </a:p>
          <a:p>
            <a:r>
              <a:rPr lang="nl-NL" sz="4400" dirty="0" smtClean="0"/>
              <a:t>Hoe gebruik je je Macht</a:t>
            </a:r>
          </a:p>
          <a:p>
            <a:r>
              <a:rPr lang="nl-NL" sz="4400" dirty="0" smtClean="0">
                <a:solidFill>
                  <a:srgbClr val="FFFF00"/>
                </a:solidFill>
              </a:rPr>
              <a:t>Wat doe je met je Geld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6607738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243</TotalTime>
  <Words>60</Words>
  <Application>Microsoft Macintosh PowerPoint</Application>
  <PresentationFormat>Diavoorstelling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 Zwart </vt:lpstr>
      <vt:lpstr>PowerPoint-presentatie</vt:lpstr>
      <vt:lpstr>PowerPoint-presentatie</vt:lpstr>
      <vt:lpstr>Dopelingen worden leerlingen</vt:lpstr>
      <vt:lpstr>Dopelingen worden leerlingen</vt:lpstr>
      <vt:lpstr>Dopelingen worden leerlingen</vt:lpstr>
      <vt:lpstr>Dopelingen worden leerlingen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http://www.youtube.com/watch?v=5QXw88ct9Ng</dc:title>
  <dc:creator>Jan-Willem Roosenbrand</dc:creator>
  <cp:lastModifiedBy>Jan-Willem Roosenbrand</cp:lastModifiedBy>
  <cp:revision>5</cp:revision>
  <dcterms:created xsi:type="dcterms:W3CDTF">2014-01-09T15:19:04Z</dcterms:created>
  <dcterms:modified xsi:type="dcterms:W3CDTF">2014-01-10T17:44:46Z</dcterms:modified>
</cp:coreProperties>
</file>