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8"/>
  </p:notesMasterIdLst>
  <p:sldIdLst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10-5-2014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02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390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771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30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464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970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2676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992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21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0863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574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901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7230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12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10-5-2014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10-5-2014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GROTE WOORDEN...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8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God is met ons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Deugdzaamheid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train je karakter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wat wil God?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Zelfbeheersing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focus!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God is met ons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Deugdzaamheid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train je karakter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wat wil God?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Zelfbeheersing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focus!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Volharding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blijven trainen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8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God is met ons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Deugdzaamheid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train je karakter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wat wil God?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Zelfbeheersing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focus!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Volharding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blijven trainen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Vroomheid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het gaat om God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21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God is met ons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Deugdzaamheid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train je karakter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wat wil God?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Zelfbeheersing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focus!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Volharding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blijven trainen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Vroomheid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het gaat om God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je geeft wat je krijgt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4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Liefde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je geeft wat je krijgt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-&gt; wat je geeft bewijst wat je kreeg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99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GROTE WOORDEN...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600200"/>
            <a:ext cx="5715000" cy="47625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8292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‘Genade zij u en vrede, in overvloed, door de kennis van God en van Jezus, onze Heer.’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47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	eerst knielen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32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	eerst knielen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dan ontvangen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9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Petrus: 	eerst knielen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dan ontvangen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-en dan doen!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55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God is ons nabij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6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God is met ons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Deugdzaamheid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train je karakter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4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Grote woorden…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God is met ons in 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Deugdzaamheid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train je karakter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Kennis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wat wil God?</a:t>
            </a:r>
            <a:endParaRPr lang="nl-NL" sz="128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5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284</Words>
  <Application>Microsoft Office PowerPoint</Application>
  <PresentationFormat>Diavoorstelling (4:3)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Office-thema</vt:lpstr>
      <vt:lpstr>9. Afsluiting</vt:lpstr>
      <vt:lpstr>1_9. Afsluiting</vt:lpstr>
      <vt:lpstr>GROTE WOORDEN...</vt:lpstr>
      <vt:lpstr>GROTE WOORDEN...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  <vt:lpstr>Grote woorden…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26</cp:revision>
  <dcterms:created xsi:type="dcterms:W3CDTF">2011-01-12T19:49:53Z</dcterms:created>
  <dcterms:modified xsi:type="dcterms:W3CDTF">2014-05-10T13:11:30Z</dcterms:modified>
</cp:coreProperties>
</file>