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70" r:id="rId10"/>
    <p:sldId id="264" r:id="rId11"/>
    <p:sldId id="267" r:id="rId12"/>
    <p:sldId id="265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Leren denken vanuit Christus </a:t>
            </a:r>
            <a:endParaRPr lang="nl-NL" dirty="0"/>
          </a:p>
        </p:txBody>
      </p:sp>
      <p:pic>
        <p:nvPicPr>
          <p:cNvPr id="4" name="Tijdelijke aanduiding voor inhoud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701" r="-3670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85698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De wereldgeschiedenis vanuit Christus </a:t>
            </a:r>
            <a:endParaRPr lang="nl-NL" dirty="0"/>
          </a:p>
        </p:txBody>
      </p:sp>
      <p:pic>
        <p:nvPicPr>
          <p:cNvPr id="4" name="Tijdelijke aanduiding voor inhoud 3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776" r="-157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90552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De wereldgeschiedenis vanuit Christus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Hij heeft ons in al zijn wijsheid en inzicht </a:t>
            </a:r>
            <a:r>
              <a:rPr lang="nl-NL" dirty="0" smtClean="0"/>
              <a:t>dit mysterie </a:t>
            </a:r>
            <a:r>
              <a:rPr lang="nl-NL" dirty="0"/>
              <a:t>onthuld: zijn voornemen om met Christus </a:t>
            </a:r>
            <a:r>
              <a:rPr lang="nl-NL" dirty="0">
                <a:solidFill>
                  <a:srgbClr val="FFFF00"/>
                </a:solidFill>
              </a:rPr>
              <a:t>de voltooiing van de tijd </a:t>
            </a:r>
            <a:r>
              <a:rPr lang="nl-NL" dirty="0"/>
              <a:t>te verwezenlijken en zijn besluit om alles in de hemel en op aarde onder één hoofd bijeen te brengen, </a:t>
            </a:r>
            <a:r>
              <a:rPr lang="nl-NL" dirty="0">
                <a:solidFill>
                  <a:srgbClr val="FFFF00"/>
                </a:solidFill>
              </a:rPr>
              <a:t>onder Christus</a:t>
            </a:r>
            <a:r>
              <a:rPr lang="nl-NL" dirty="0" smtClean="0"/>
              <a:t>. (Efeziërs 1)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4255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Zingen vanuit Christus </a:t>
            </a:r>
            <a:endParaRPr lang="nl-NL" dirty="0"/>
          </a:p>
        </p:txBody>
      </p:sp>
      <p:pic>
        <p:nvPicPr>
          <p:cNvPr id="4" name="Tijdelijke aanduiding voor inhoud 3" descr="liedboek-logo-blauw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615" b="-196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90552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Zingen vanuit Christus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 kennen</a:t>
            </a:r>
          </a:p>
          <a:p>
            <a:r>
              <a:rPr lang="nl-NL" dirty="0" smtClean="0"/>
              <a:t>Uit en tot U leven</a:t>
            </a:r>
          </a:p>
          <a:p>
            <a:r>
              <a:rPr lang="nl-NL" dirty="0" smtClean="0"/>
              <a:t>Verborgene die bij ons zijt</a:t>
            </a:r>
          </a:p>
          <a:p>
            <a:r>
              <a:rPr lang="nl-NL" dirty="0" smtClean="0"/>
              <a:t>Voor ons begin en einde</a:t>
            </a:r>
          </a:p>
          <a:p>
            <a:r>
              <a:rPr lang="nl-NL" dirty="0" smtClean="0"/>
              <a:t>De zin van de wereld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7350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Zingen vanuit Christus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weg, de waarheid en het leven</a:t>
            </a:r>
          </a:p>
          <a:p>
            <a:r>
              <a:rPr lang="nl-NL" dirty="0" smtClean="0"/>
              <a:t>De zin van alle tijd</a:t>
            </a:r>
          </a:p>
          <a:p>
            <a:r>
              <a:rPr lang="nl-NL" dirty="0" smtClean="0"/>
              <a:t>De kerk in de wereld moet vol worden van dit geheimenis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2144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Leren denken vanuit Christus </a:t>
            </a:r>
            <a:endParaRPr lang="nl-NL" dirty="0"/>
          </a:p>
        </p:txBody>
      </p:sp>
      <p:pic>
        <p:nvPicPr>
          <p:cNvPr id="5" name="Tijdelijke aanduiding voor inhoud 4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069" r="-6206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97569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Leren denken vanuit Christus </a:t>
            </a:r>
            <a:endParaRPr lang="nl-NL" dirty="0"/>
          </a:p>
        </p:txBody>
      </p:sp>
      <p:pic>
        <p:nvPicPr>
          <p:cNvPr id="5" name="Tijdelijke aanduiding voor inhoud 4" descr="oudestationassenspoorzios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51" b="15151"/>
          <a:stretch>
            <a:fillRect/>
          </a:stretch>
        </p:blipFill>
        <p:spPr>
          <a:xfrm>
            <a:off x="457200" y="1600200"/>
            <a:ext cx="7266816" cy="3996469"/>
          </a:xfrm>
        </p:spPr>
      </p:pic>
      <p:sp>
        <p:nvSpPr>
          <p:cNvPr id="6" name="Tekstvak 5"/>
          <p:cNvSpPr txBox="1"/>
          <p:nvPr/>
        </p:nvSpPr>
        <p:spPr>
          <a:xfrm>
            <a:off x="772311" y="5869473"/>
            <a:ext cx="8371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Jezus is nooit een gepasseerd station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097569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Leren denken vanuit Christus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 reizen niet via Christus</a:t>
            </a:r>
          </a:p>
          <a:p>
            <a:r>
              <a:rPr lang="nl-NL" dirty="0" smtClean="0"/>
              <a:t>Maar uit Christus en in Christus en met Christus</a:t>
            </a:r>
            <a:endParaRPr lang="nl-NL" dirty="0"/>
          </a:p>
        </p:txBody>
      </p:sp>
      <p:pic>
        <p:nvPicPr>
          <p:cNvPr id="4" name="Afbeelding 3" descr="identitei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060" y="3324112"/>
            <a:ext cx="3816096" cy="218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340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Leren denken vanuit Christus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</p:txBody>
      </p:sp>
      <p:pic>
        <p:nvPicPr>
          <p:cNvPr id="4" name="Afbeelding 3" descr="identitei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56" y="1600199"/>
            <a:ext cx="8062844" cy="4623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267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Zelfbeeld vanuit Christus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Christus</a:t>
            </a:r>
            <a:r>
              <a:rPr lang="nl-NL" dirty="0" smtClean="0"/>
              <a:t> is </a:t>
            </a:r>
            <a:r>
              <a:rPr lang="nl-NL" dirty="0"/>
              <a:t>gestorven om een einde te maken aan de zonde, voor eens en altijd; en nu hij leeft, leeft hij voor God. </a:t>
            </a:r>
            <a:r>
              <a:rPr lang="nl-NL" dirty="0" smtClean="0">
                <a:solidFill>
                  <a:srgbClr val="FFFF00"/>
                </a:solidFill>
              </a:rPr>
              <a:t>Zo </a:t>
            </a:r>
            <a:r>
              <a:rPr lang="nl-NL" dirty="0">
                <a:solidFill>
                  <a:srgbClr val="FFFF00"/>
                </a:solidFill>
              </a:rPr>
              <a:t>moet u ook uzelf zien: </a:t>
            </a:r>
            <a:r>
              <a:rPr lang="nl-NL" dirty="0"/>
              <a:t>dood voor de zonde, maar </a:t>
            </a:r>
            <a:r>
              <a:rPr lang="nl-NL" dirty="0">
                <a:solidFill>
                  <a:srgbClr val="FFFF00"/>
                </a:solidFill>
              </a:rPr>
              <a:t>in Christus </a:t>
            </a:r>
            <a:r>
              <a:rPr lang="nl-NL" dirty="0"/>
              <a:t>Jezus levend voor God. </a:t>
            </a:r>
            <a:r>
              <a:rPr lang="nl-NL" dirty="0" smtClean="0"/>
              <a:t>Denk </a:t>
            </a:r>
            <a:r>
              <a:rPr lang="nl-NL" dirty="0"/>
              <a:t>aan uzelf als levenden die uit de dood zijn </a:t>
            </a:r>
            <a:r>
              <a:rPr lang="nl-NL" dirty="0" smtClean="0"/>
              <a:t>opgewekt.    (Rom. 6)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6215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Ethiek vanuit Christus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Broeders en zusters, met een beroep op Gods barmhartigheid vraag ik u om </a:t>
            </a:r>
            <a:r>
              <a:rPr lang="nl-NL" dirty="0">
                <a:solidFill>
                  <a:srgbClr val="FFFF00"/>
                </a:solidFill>
              </a:rPr>
              <a:t>uzelf</a:t>
            </a:r>
            <a:r>
              <a:rPr lang="nl-NL" dirty="0"/>
              <a:t> als een levend, heilig en God welgevallig offer in zijn dienst te stellen, want dat is de ware eredienst voor u. </a:t>
            </a:r>
            <a:r>
              <a:rPr lang="nl-NL" dirty="0" smtClean="0"/>
              <a:t>U </a:t>
            </a:r>
            <a:r>
              <a:rPr lang="nl-NL" dirty="0"/>
              <a:t>moet uzelf niet aanpassen aan deze wereld, maar </a:t>
            </a:r>
            <a:r>
              <a:rPr lang="nl-NL" dirty="0">
                <a:solidFill>
                  <a:srgbClr val="FFFF00"/>
                </a:solidFill>
              </a:rPr>
              <a:t>veranderen door uw gezindheid te vernieuwen</a:t>
            </a:r>
            <a:r>
              <a:rPr lang="nl-NL" dirty="0"/>
              <a:t>, om zo te ontdekken wat God van u wil en wat goed, volmaakt en hem welgevallig is</a:t>
            </a:r>
            <a:r>
              <a:rPr lang="nl-NL" dirty="0" smtClean="0"/>
              <a:t>.  (Rom. 12)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1753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kerk vanuit Christus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Dan is er geen sprake meer van Grieken of Joden, besnedenen of </a:t>
            </a:r>
            <a:r>
              <a:rPr lang="nl-NL" dirty="0" err="1"/>
              <a:t>onbesnedenen</a:t>
            </a:r>
            <a:r>
              <a:rPr lang="nl-NL" dirty="0"/>
              <a:t>, barbaren, </a:t>
            </a:r>
            <a:r>
              <a:rPr lang="nl-NL" dirty="0" err="1"/>
              <a:t>Skythen</a:t>
            </a:r>
            <a:r>
              <a:rPr lang="nl-NL" dirty="0"/>
              <a:t>, slaven of vrijen, </a:t>
            </a:r>
            <a:r>
              <a:rPr lang="nl-NL" dirty="0" smtClean="0"/>
              <a:t>            maar </a:t>
            </a:r>
            <a:r>
              <a:rPr lang="nl-NL" dirty="0"/>
              <a:t>dan is </a:t>
            </a:r>
            <a:r>
              <a:rPr lang="nl-NL" dirty="0" smtClean="0"/>
              <a:t>                                                    </a:t>
            </a:r>
            <a:r>
              <a:rPr lang="nl-NL" dirty="0" smtClean="0">
                <a:solidFill>
                  <a:srgbClr val="FFFF00"/>
                </a:solidFill>
              </a:rPr>
              <a:t>Christus 	                                                               alles </a:t>
            </a:r>
            <a:r>
              <a:rPr lang="nl-NL" dirty="0">
                <a:solidFill>
                  <a:srgbClr val="FFFF00"/>
                </a:solidFill>
              </a:rPr>
              <a:t>in allen</a:t>
            </a:r>
            <a:r>
              <a:rPr lang="nl-NL" dirty="0" smtClean="0"/>
              <a:t>.                                      (Kolossenzen 3)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 descr="3394714_1_or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207" y="3326672"/>
            <a:ext cx="4311396" cy="312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552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 </a:t>
            </a:r>
            <a:r>
              <a:rPr lang="nl-NL" dirty="0" smtClean="0"/>
              <a:t>wereld </a:t>
            </a:r>
            <a:r>
              <a:rPr lang="nl-NL" dirty="0" smtClean="0"/>
              <a:t>vanuit Christus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Christus zit hoog </a:t>
            </a:r>
            <a:r>
              <a:rPr lang="nl-NL" dirty="0"/>
              <a:t>boven </a:t>
            </a:r>
            <a:r>
              <a:rPr lang="nl-NL" dirty="0">
                <a:solidFill>
                  <a:srgbClr val="FFFF00"/>
                </a:solidFill>
              </a:rPr>
              <a:t>alle</a:t>
            </a:r>
            <a:r>
              <a:rPr lang="nl-NL" dirty="0"/>
              <a:t> hemelse vorsten en heersers, </a:t>
            </a:r>
            <a:r>
              <a:rPr lang="nl-NL" dirty="0">
                <a:solidFill>
                  <a:srgbClr val="FFFF00"/>
                </a:solidFill>
              </a:rPr>
              <a:t>alle</a:t>
            </a:r>
            <a:r>
              <a:rPr lang="nl-NL" dirty="0"/>
              <a:t> machten en krachten en </a:t>
            </a:r>
            <a:r>
              <a:rPr lang="nl-NL" dirty="0">
                <a:solidFill>
                  <a:srgbClr val="FFFF00"/>
                </a:solidFill>
              </a:rPr>
              <a:t>elke</a:t>
            </a:r>
            <a:r>
              <a:rPr lang="nl-NL" dirty="0"/>
              <a:t> naam die genoemd wordt, niet alleen </a:t>
            </a:r>
            <a:r>
              <a:rPr lang="nl-NL" dirty="0">
                <a:solidFill>
                  <a:srgbClr val="FFFF00"/>
                </a:solidFill>
              </a:rPr>
              <a:t>in deze wereld </a:t>
            </a:r>
            <a:r>
              <a:rPr lang="nl-NL" dirty="0"/>
              <a:t>maar ook in de toekomstige. </a:t>
            </a:r>
            <a:r>
              <a:rPr lang="nl-NL" dirty="0" smtClean="0"/>
              <a:t>God heeft </a:t>
            </a:r>
            <a:r>
              <a:rPr lang="nl-NL" dirty="0">
                <a:solidFill>
                  <a:srgbClr val="FFFF00"/>
                </a:solidFill>
              </a:rPr>
              <a:t>alles</a:t>
            </a:r>
            <a:r>
              <a:rPr lang="nl-NL" dirty="0"/>
              <a:t> aan zijn voeten gelegd en hem als hoofd over </a:t>
            </a:r>
            <a:r>
              <a:rPr lang="nl-NL" dirty="0">
                <a:solidFill>
                  <a:srgbClr val="FFFF00"/>
                </a:solidFill>
              </a:rPr>
              <a:t>alles</a:t>
            </a:r>
            <a:r>
              <a:rPr lang="nl-NL" dirty="0"/>
              <a:t> aangesteld, voor de kerk, </a:t>
            </a:r>
            <a:r>
              <a:rPr lang="nl-NL" dirty="0" smtClean="0"/>
              <a:t>die </a:t>
            </a:r>
            <a:r>
              <a:rPr lang="nl-NL" dirty="0"/>
              <a:t>zijn lichaam is, de volheid van hem die </a:t>
            </a:r>
            <a:r>
              <a:rPr lang="nl-NL" dirty="0">
                <a:solidFill>
                  <a:srgbClr val="FFFF00"/>
                </a:solidFill>
              </a:rPr>
              <a:t>alles</a:t>
            </a:r>
            <a:r>
              <a:rPr lang="nl-NL" dirty="0"/>
              <a:t> in </a:t>
            </a:r>
            <a:r>
              <a:rPr lang="nl-NL" dirty="0">
                <a:solidFill>
                  <a:srgbClr val="FFFF00"/>
                </a:solidFill>
              </a:rPr>
              <a:t>allen</a:t>
            </a:r>
            <a:r>
              <a:rPr lang="nl-NL" dirty="0"/>
              <a:t> vervult</a:t>
            </a:r>
            <a:r>
              <a:rPr lang="nl-NL" dirty="0" smtClean="0"/>
              <a:t>. (Efezi</a:t>
            </a:r>
            <a:r>
              <a:rPr lang="nl-NL" dirty="0" smtClean="0"/>
              <a:t>ë</a:t>
            </a:r>
            <a:r>
              <a:rPr lang="nl-NL" dirty="0" smtClean="0"/>
              <a:t>rs 1)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433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61</TotalTime>
  <Words>408</Words>
  <Application>Microsoft Macintosh PowerPoint</Application>
  <PresentationFormat>Diavoorstelling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 Zwart </vt:lpstr>
      <vt:lpstr>Leren denken vanuit Christus </vt:lpstr>
      <vt:lpstr>Leren denken vanuit Christus </vt:lpstr>
      <vt:lpstr>Leren denken vanuit Christus </vt:lpstr>
      <vt:lpstr>Leren denken vanuit Christus </vt:lpstr>
      <vt:lpstr>Leren denken vanuit Christus </vt:lpstr>
      <vt:lpstr>Zelfbeeld vanuit Christus </vt:lpstr>
      <vt:lpstr>Ethiek vanuit Christus </vt:lpstr>
      <vt:lpstr>De kerk vanuit Christus </vt:lpstr>
      <vt:lpstr>De wereld vanuit Christus </vt:lpstr>
      <vt:lpstr>De wereldgeschiedenis vanuit Christus </vt:lpstr>
      <vt:lpstr>De wereldgeschiedenis vanuit Christus </vt:lpstr>
      <vt:lpstr>Zingen vanuit Christus </vt:lpstr>
      <vt:lpstr>Zingen vanuit Christus </vt:lpstr>
      <vt:lpstr>Zingen vanuit Christus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Leren denken vanuit Christus </dc:title>
  <dc:creator>Jan-Willem Roosenbrand</dc:creator>
  <cp:lastModifiedBy>Jan-Willem Roosenbrand</cp:lastModifiedBy>
  <cp:revision>7</cp:revision>
  <dcterms:created xsi:type="dcterms:W3CDTF">2014-11-07T16:08:16Z</dcterms:created>
  <dcterms:modified xsi:type="dcterms:W3CDTF">2014-11-07T19:45:41Z</dcterms:modified>
</cp:coreProperties>
</file>