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2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685799" y="837825"/>
            <a:ext cx="82589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40 dagen en 40 nachten stortregen </a:t>
            </a:r>
            <a:endParaRPr lang="nl-NL" sz="4400" dirty="0"/>
          </a:p>
        </p:txBody>
      </p:sp>
      <p:pic>
        <p:nvPicPr>
          <p:cNvPr id="6" name="Afbeelding 5" descr="432349202_64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600200"/>
            <a:ext cx="812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32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685800" y="837825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40 dagen en 40 nachten stortregen </a:t>
            </a:r>
            <a:endParaRPr lang="nl-NL" sz="4400" dirty="0"/>
          </a:p>
        </p:txBody>
      </p:sp>
      <p:pic>
        <p:nvPicPr>
          <p:cNvPr id="6" name="Afbeelding 5" descr="faq_cosm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95" y="1643821"/>
            <a:ext cx="6416312" cy="4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685800" y="837825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40 dagen en 40 nachten stortregen </a:t>
            </a:r>
            <a:endParaRPr lang="nl-NL" sz="4400" dirty="0"/>
          </a:p>
        </p:txBody>
      </p:sp>
      <p:pic>
        <p:nvPicPr>
          <p:cNvPr id="4" name="Afbeelding 3" descr="DSCN49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967" y="1860158"/>
            <a:ext cx="6303433" cy="472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29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685800" y="837825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40 dagen en 40 nachten stortregen </a:t>
            </a:r>
            <a:endParaRPr lang="nl-NL" sz="4400" dirty="0"/>
          </a:p>
        </p:txBody>
      </p:sp>
      <p:pic>
        <p:nvPicPr>
          <p:cNvPr id="6" name="Afbeelding 5" descr="jaarsmazee5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96858"/>
            <a:ext cx="6123333" cy="417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78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685800" y="837825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40 dagen en 40 nachten stortregen </a:t>
            </a:r>
            <a:endParaRPr lang="nl-NL" sz="4400" dirty="0"/>
          </a:p>
        </p:txBody>
      </p:sp>
      <p:pic>
        <p:nvPicPr>
          <p:cNvPr id="6" name="Afbeelding 5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327" y="511284"/>
            <a:ext cx="3695888" cy="562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78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685800" y="837825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40 dagen en 40 nachten stortregen </a:t>
            </a:r>
            <a:endParaRPr lang="nl-NL" sz="4400" dirty="0"/>
          </a:p>
        </p:txBody>
      </p:sp>
      <p:pic>
        <p:nvPicPr>
          <p:cNvPr id="7" name="Afbeelding 6" descr="40dag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21" y="2324288"/>
            <a:ext cx="7581279" cy="290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9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28</TotalTime>
  <Words>36</Words>
  <Application>Microsoft Macintosh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 Zwart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3</cp:revision>
  <dcterms:created xsi:type="dcterms:W3CDTF">2014-03-08T10:27:12Z</dcterms:created>
  <dcterms:modified xsi:type="dcterms:W3CDTF">2014-03-08T10:56:12Z</dcterms:modified>
</cp:coreProperties>
</file>