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6"/>
  </p:notesMasterIdLst>
  <p:sldIdLst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6-12-2014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09947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42000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62977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1453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4675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7321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0085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4774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3982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2322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05160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3983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6-12-2014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6-12-2014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6-12-2014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6-12-2014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Geloofwaardig?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422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Geloofwaardig?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Jezus: 		vreemd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machteloos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God redt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Leef gered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112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Geloofwaardig?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Jezus: 		vreemd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machteloos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God redt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Leef gered:	in deze wereld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238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Geloofwaardig?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Jezus: 		vreemd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machteloos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God redt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Leef gered:	in deze wereld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		als één van God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077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Geloofwaardig?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Johannes: 	vreemd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440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Geloofwaardig?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Johannes: 	vreemd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machteloos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883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Geloofwaardig?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Johannes: 	vreemd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machteloos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ziet je als on-geredde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7437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Geloofwaardig?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Johannes: 	vreemd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machteloos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ziet je als on-geredde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Redding nodig?	Ja, zegt de Bijbel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5827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Geloofwaardig?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Johannes: 	vreemd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machteloos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ziet je als on-geredde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Redding nodig?	Ja, zegt de Bijbel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	Ja, zegt m’n leven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433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Geloofwaardig?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Johannes: 	vreemd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machteloos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ziet je als on-geredde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Redding nodig?	Ja, zegt de Bijbel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	Ja, zegt m’n leven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	Ja, zegt Israël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353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Geloofwaardig?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Jezus: 		vreemd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machteloos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ziet je als on-geredde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73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Geloofwaardig?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Jezus: 		vreemd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machteloos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God redt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8870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72</Words>
  <Application>Microsoft Office PowerPoint</Application>
  <PresentationFormat>Diavoorstelling (4:3)</PresentationFormat>
  <Paragraphs>132</Paragraphs>
  <Slides>12</Slides>
  <Notes>12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12</vt:i4>
      </vt:variant>
    </vt:vector>
  </HeadingPairs>
  <TitlesOfParts>
    <vt:vector size="18" baseType="lpstr">
      <vt:lpstr>Arial</vt:lpstr>
      <vt:lpstr>Calibri</vt:lpstr>
      <vt:lpstr>Verdana</vt:lpstr>
      <vt:lpstr>Office-thema</vt:lpstr>
      <vt:lpstr>9. Afsluiting</vt:lpstr>
      <vt:lpstr>1_9. Afsluiting</vt:lpstr>
      <vt:lpstr>Geloofwaardig?</vt:lpstr>
      <vt:lpstr>Geloofwaardig?</vt:lpstr>
      <vt:lpstr>Geloofwaardig?</vt:lpstr>
      <vt:lpstr>Geloofwaardig?</vt:lpstr>
      <vt:lpstr>Geloofwaardig?</vt:lpstr>
      <vt:lpstr>Geloofwaardig?</vt:lpstr>
      <vt:lpstr>Geloofwaardig?</vt:lpstr>
      <vt:lpstr>Geloofwaardig?</vt:lpstr>
      <vt:lpstr>Geloofwaardig?</vt:lpstr>
      <vt:lpstr>Geloofwaardig?</vt:lpstr>
      <vt:lpstr>Geloofwaardig?</vt:lpstr>
      <vt:lpstr>Geloofwaardig?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27</cp:revision>
  <dcterms:created xsi:type="dcterms:W3CDTF">2011-01-12T19:49:53Z</dcterms:created>
  <dcterms:modified xsi:type="dcterms:W3CDTF">2014-12-06T11:52:00Z</dcterms:modified>
</cp:coreProperties>
</file>