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3"/>
  </p:notesMasterIdLst>
  <p:sldIdLst>
    <p:sldId id="257" r:id="rId4"/>
    <p:sldId id="258" r:id="rId5"/>
    <p:sldId id="260" r:id="rId6"/>
    <p:sldId id="261" r:id="rId7"/>
    <p:sldId id="262" r:id="rId8"/>
    <p:sldId id="263" r:id="rId9"/>
    <p:sldId id="264" r:id="rId10"/>
    <p:sldId id="259" r:id="rId11"/>
    <p:sldId id="265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5-9-2014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2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95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98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198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816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394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968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053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5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Klaar voor de start?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2272506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Klaar voor de start?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Wat is het doel?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44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Klaar voor de start?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Wat is het doel?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Volgens de Bijbel: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10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Klaar voor de start?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Wat is het doel?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Volgens de Bijbel: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-opstanding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-rechtvaardigheid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40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Klaar voor de start?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Wat is het doel?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Volgens de Bijbel: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-opstanding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-rechtvaardigheid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Hoe kom je daar?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59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Klaar voor de start?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Wat is het doel?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Volgens de Bijbel: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-opstanding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-rechtvaardigheid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Hoe kom je daar?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uit mezelf ben ik af: lukt niet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9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Klaar voor de start?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Wat is het doel?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Volgens de Bijbel: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-opstanding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-rechtvaardigheid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Hoe kom je daar?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uit mezelf ben ik af: lukt niet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in Christus ben ik af: volmaakt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12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Af!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12" y="1905793"/>
            <a:ext cx="50577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35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108</Words>
  <Application>Microsoft Office PowerPoint</Application>
  <PresentationFormat>Diavoorstelling (4:3)</PresentationFormat>
  <Paragraphs>99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Verdana</vt:lpstr>
      <vt:lpstr>Office-thema</vt:lpstr>
      <vt:lpstr>9. Afsluiting</vt:lpstr>
      <vt:lpstr>1_9. Afsluiting</vt:lpstr>
      <vt:lpstr> Klaar voor de start?</vt:lpstr>
      <vt:lpstr>Klaar voor de start?</vt:lpstr>
      <vt:lpstr>Klaar voor de start?</vt:lpstr>
      <vt:lpstr>Klaar voor de start?</vt:lpstr>
      <vt:lpstr>Klaar voor de start?</vt:lpstr>
      <vt:lpstr>Klaar voor de start?</vt:lpstr>
      <vt:lpstr>Klaar voor de start?</vt:lpstr>
      <vt:lpstr> Af!</vt:lpstr>
      <vt:lpstr>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26</cp:revision>
  <dcterms:created xsi:type="dcterms:W3CDTF">2011-01-12T19:49:53Z</dcterms:created>
  <dcterms:modified xsi:type="dcterms:W3CDTF">2014-09-06T09:14:28Z</dcterms:modified>
</cp:coreProperties>
</file>