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31"/>
  </p:notesMasterIdLst>
  <p:sldIdLst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58" r:id="rId3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4-7-2014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028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972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4321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1544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7922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86649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8760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647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5528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37807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8034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00720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03852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65313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94691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7281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75264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17127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38541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27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9558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516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659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4900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6533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3852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1349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459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4-7-2014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4-7-2014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geef je kinderen mee?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58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Onze God doet bijzondere dingen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is de Heer van de schepping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is de Bevrijder van Israël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193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Onze God doet bijzondere dingen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is de Heer van de schepping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is de Bevrijder van Israël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is jouw Bevrijder in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57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Onze God doet bijzondere dingen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is de Heer van de schepping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is de Bevrijder van Israël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is jouw Bevrijder in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is 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28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Onze God doet bijzondere dingen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is de Heer van de schepping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is de Bevrijder van Israël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is jouw Bevrijder in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is 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???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750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Onze God zegt bijzondere 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490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Onze God zegt bijzondere 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‘Hij stelde een richtlijn vast voor Jakob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kondigde in Israël een wet af.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Onze voorouders gaf hij de opdracht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aan hun kinderen te leren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78, 5.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019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Onze God zegt bijzondere 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‘Zo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zou het volgende geslacht ervan weten,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zij die nog geboren moesten worden,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zouden het weer aan hun kinderen vertellen.’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78, 6.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92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Onze God zegt bijzondere 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-God: zeggen=doen, doen=zeggen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272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Onze God zegt bijzondere 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-God: zeggen=doen, doen=zeggen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bevrijdt en zegt wat je moet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595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Onze God zegt bijzondere 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-God: zeggen=doen, doen=zeggen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bevrijdt en zegt wat je moet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??? Hoezo vrij?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637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geef je kinderen mee?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Visie Oosterkerk: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-mensen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-kringen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-’Oosterpark’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589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Onze God zegt bijzondere 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-God: zeggen=doen, doen=zeggen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bevrijdt en zegt wat je moet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-zo blijf je vrij, zegt Hij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127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Onze God zegt bijzondere 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-God: zeggen=doen, doen=zeggen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bevrijdt en zegt wat je moet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-zo blijf je vrij, zegt Hij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-niet ik, niet jij, maar Hij 	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067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(wij niet)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41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(wij niet)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-het is ons niet gelukt…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716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(wij niet)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-het is ons niet gelukt…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-’die ouders van tegenwoordig’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459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(wij niet)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‘Dan zouden zij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vertrouwen,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Gods grote daden niet vergeten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zich richten naar zijn geboden.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 zouden zij niet worden als hun voorouders,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onwillig en opstandig geslacht,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onstandvastig van hart en geest,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geslacht dat God ontrouw was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.’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78, 7-8.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07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(wij niet)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-het is ons niet gelukt…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-’die ouders van tegenwoordig’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-maar God is ons trouw gebleven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07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geef je kinderen mee?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Onze God doet bijzondere dingen.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(Wij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.)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Onze God spreekt bijzondere woorden.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Heel je leven mag Hem loven.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95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geef je kinderen mee?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Visie Oosterkerk: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b="1" i="1" u="sng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-mensen: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toerusten voor geloofsopvoeding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-kringen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-’Oosterpark’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79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geef je kinderen mee?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-bidden en bijbellezen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-normen en waarden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-een voorbeeld zijn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38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geef je kinderen mee?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-bidden en bijbellezen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-normen en waarden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-een voorbeeld zijn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???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663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geef je kinderen mee?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‘Luister, mijn volk, naar wat ik leer,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hoor de woorden uit mijn mond.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Ik open mijn mond voor een wijze les,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spreek uit wat sinds lang verborgen is.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hebben het gehoord, wij weten het,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onze ouders hebben het ons verteld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.’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78, 1-3.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53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Onze God doet bijzondere dingen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503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Onze God doet bijzondere dingen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‘Wij willen het onze kinderen niet onthouden,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zullen aan het komend geslacht vertellen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 de roemrijke, krachtige daden van de HEER,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 de wonderen die hij heeft gedaan.’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78, 4.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359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Onze God doet bijzondere dingen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-Hij is de Heer van de schepping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105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722</Words>
  <Application>Microsoft Office PowerPoint</Application>
  <PresentationFormat>Diavoorstelling (4:3)</PresentationFormat>
  <Paragraphs>333</Paragraphs>
  <Slides>27</Slides>
  <Notes>27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27</vt:i4>
      </vt:variant>
    </vt:vector>
  </HeadingPairs>
  <TitlesOfParts>
    <vt:vector size="33" baseType="lpstr">
      <vt:lpstr>Arial</vt:lpstr>
      <vt:lpstr>Calibri</vt:lpstr>
      <vt:lpstr>Verdana</vt:lpstr>
      <vt:lpstr>Office-thema</vt:lpstr>
      <vt:lpstr>9. Afsluiting</vt:lpstr>
      <vt:lpstr>1_9. Afsluiting</vt:lpstr>
      <vt:lpstr>Wat geef je kinderen mee?</vt:lpstr>
      <vt:lpstr>Wat geef je kinderen mee?</vt:lpstr>
      <vt:lpstr>Wat geef je kinderen mee?</vt:lpstr>
      <vt:lpstr>Wat geef je kinderen mee?</vt:lpstr>
      <vt:lpstr>Wat geef je kinderen mee?</vt:lpstr>
      <vt:lpstr>Wat geef je kinderen mee?</vt:lpstr>
      <vt:lpstr>Onze God doet bijzondere dingen</vt:lpstr>
      <vt:lpstr>Onze God doet bijzondere dingen</vt:lpstr>
      <vt:lpstr>Onze God doet bijzondere dingen</vt:lpstr>
      <vt:lpstr>Onze God doet bijzondere dingen</vt:lpstr>
      <vt:lpstr>Onze God doet bijzondere dingen</vt:lpstr>
      <vt:lpstr>Onze God doet bijzondere dingen</vt:lpstr>
      <vt:lpstr>Onze God doet bijzondere dingen</vt:lpstr>
      <vt:lpstr>Onze God zegt bijzondere woorden</vt:lpstr>
      <vt:lpstr>Onze God zegt bijzondere woorden</vt:lpstr>
      <vt:lpstr>Onze God zegt bijzondere woorden</vt:lpstr>
      <vt:lpstr>Onze God zegt bijzondere woorden</vt:lpstr>
      <vt:lpstr>Onze God zegt bijzondere woorden</vt:lpstr>
      <vt:lpstr>Onze God zegt bijzondere woorden</vt:lpstr>
      <vt:lpstr>Onze God zegt bijzondere woorden</vt:lpstr>
      <vt:lpstr>Onze God zegt bijzondere woorden</vt:lpstr>
      <vt:lpstr>(wij niet)</vt:lpstr>
      <vt:lpstr>(wij niet)</vt:lpstr>
      <vt:lpstr>(wij niet)</vt:lpstr>
      <vt:lpstr>(wij niet)</vt:lpstr>
      <vt:lpstr>(wij niet)</vt:lpstr>
      <vt:lpstr>Wat geef je kinderen mee?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28</cp:revision>
  <dcterms:created xsi:type="dcterms:W3CDTF">2011-01-12T19:49:53Z</dcterms:created>
  <dcterms:modified xsi:type="dcterms:W3CDTF">2014-07-04T12:52:02Z</dcterms:modified>
</cp:coreProperties>
</file>