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58" r:id="rId5"/>
    <p:sldId id="260" r:id="rId6"/>
    <p:sldId id="261" r:id="rId7"/>
    <p:sldId id="262" r:id="rId8"/>
    <p:sldId id="268" r:id="rId9"/>
    <p:sldId id="263" r:id="rId10"/>
    <p:sldId id="265" r:id="rId11"/>
    <p:sldId id="266" r:id="rId12"/>
    <p:sldId id="267"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2224" y="-112"/>
      </p:cViewPr>
      <p:guideLst>
        <p:guide orient="horz" pos="2160"/>
        <p:guide pos="2880"/>
      </p:guideLst>
    </p:cSldViewPr>
  </p:slideViewPr>
  <p:notesTextViewPr>
    <p:cViewPr>
      <p:scale>
        <a:sx n="100" d="100"/>
        <a:sy n="100" d="100"/>
      </p:scale>
      <p:origin x="0" y="272"/>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D894B8-80CD-3344-BD40-B199B916072E}" type="datetimeFigureOut">
              <a:rPr lang="nl-NL" smtClean="0"/>
              <a:t>29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0D25E0-4B3C-9E4A-969A-D5D3EB3FC366}" type="slidenum">
              <a:rPr lang="nl-NL" smtClean="0"/>
              <a:t>‹nr.›</a:t>
            </a:fld>
            <a:endParaRPr lang="nl-NL"/>
          </a:p>
        </p:txBody>
      </p:sp>
    </p:spTree>
    <p:extLst>
      <p:ext uri="{BB962C8B-B14F-4D97-AF65-F5344CB8AC3E}">
        <p14:creationId xmlns:p14="http://schemas.microsoft.com/office/powerpoint/2010/main" val="112073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7268E-5BD5-CF42-BB2E-946ED5C0C950}" type="datetimeFigureOut">
              <a:rPr lang="nl-NL" smtClean="0"/>
              <a:t>29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7DC0E-BDB5-CA42-8CE2-651FDFE93D94}" type="slidenum">
              <a:rPr lang="nl-NL" smtClean="0"/>
              <a:t>‹nr.›</a:t>
            </a:fld>
            <a:endParaRPr lang="nl-NL"/>
          </a:p>
        </p:txBody>
      </p:sp>
    </p:spTree>
    <p:extLst>
      <p:ext uri="{BB962C8B-B14F-4D97-AF65-F5344CB8AC3E}">
        <p14:creationId xmlns:p14="http://schemas.microsoft.com/office/powerpoint/2010/main" val="1452427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Skyline van</a:t>
            </a:r>
            <a:r>
              <a:rPr lang="nl-NL" baseline="0" dirty="0" smtClean="0"/>
              <a:t> New York</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1</a:t>
            </a:fld>
            <a:endParaRPr lang="nl-NL"/>
          </a:p>
        </p:txBody>
      </p:sp>
    </p:spTree>
    <p:extLst>
      <p:ext uri="{BB962C8B-B14F-4D97-AF65-F5344CB8AC3E}">
        <p14:creationId xmlns:p14="http://schemas.microsoft.com/office/powerpoint/2010/main" val="175240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Religie niet als toevoeging aan een prettig leven, maar als kern als t moeilijk is.</a:t>
            </a:r>
          </a:p>
          <a:p>
            <a:r>
              <a:rPr lang="nl-NL" dirty="0" smtClean="0"/>
              <a:t>Honger, weken lang.</a:t>
            </a:r>
          </a:p>
          <a:p>
            <a:r>
              <a:rPr lang="nl-NL" dirty="0" smtClean="0"/>
              <a:t>Bij werkloosheid,</a:t>
            </a:r>
            <a:r>
              <a:rPr lang="nl-NL" baseline="0" dirty="0" smtClean="0"/>
              <a:t> voedselbank, ziekte.</a:t>
            </a:r>
          </a:p>
          <a:p>
            <a:r>
              <a:rPr lang="nl-NL" baseline="0" dirty="0" smtClean="0"/>
              <a:t>Waar leef je van? Voor Christus: de stem van God: ik hou van je.</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10</a:t>
            </a:fld>
            <a:endParaRPr lang="nl-NL"/>
          </a:p>
        </p:txBody>
      </p:sp>
    </p:spTree>
    <p:extLst>
      <p:ext uri="{BB962C8B-B14F-4D97-AF65-F5344CB8AC3E}">
        <p14:creationId xmlns:p14="http://schemas.microsoft.com/office/powerpoint/2010/main" val="153933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 Gaat om een nieuwe wereld, verandering, politiek. Herstel van economie, opbloei van de cultuur. Kijk, ik heb het in mijn macht.</a:t>
            </a:r>
          </a:p>
          <a:p>
            <a:r>
              <a:rPr lang="nl-NL" baseline="0" dirty="0" smtClean="0"/>
              <a:t>Ja, inderdaad, daar gaat ‘t om maar hoe kom je er?</a:t>
            </a:r>
          </a:p>
          <a:p>
            <a:r>
              <a:rPr lang="nl-NL" dirty="0" smtClean="0"/>
              <a:t>Hoe krijg je dat voor elkaar? Door de stijl van de duivel: graaien, je toe-eigenen</a:t>
            </a:r>
            <a:r>
              <a:rPr lang="nl-NL" baseline="0" dirty="0" smtClean="0"/>
              <a:t> of door overgave aan God,</a:t>
            </a:r>
          </a:p>
          <a:p>
            <a:r>
              <a:rPr lang="nl-NL" baseline="0" dirty="0" smtClean="0"/>
              <a:t>De weg van het kruis, van de liefde, van jezelf weggeven?</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11</a:t>
            </a:fld>
            <a:endParaRPr lang="nl-NL"/>
          </a:p>
        </p:txBody>
      </p:sp>
    </p:spTree>
    <p:extLst>
      <p:ext uri="{BB962C8B-B14F-4D97-AF65-F5344CB8AC3E}">
        <p14:creationId xmlns:p14="http://schemas.microsoft.com/office/powerpoint/2010/main" val="414927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zou het eerst maar even checken of God er wel echt bij is.</a:t>
            </a:r>
          </a:p>
          <a:p>
            <a:r>
              <a:rPr lang="nl-NL" dirty="0" smtClean="0"/>
              <a:t>Vertrouw je God, bij voorbaat ook als alles</a:t>
            </a:r>
            <a:r>
              <a:rPr lang="nl-NL" baseline="0" dirty="0" smtClean="0"/>
              <a:t> er op wijst dat Hij er niet is.</a:t>
            </a:r>
          </a:p>
          <a:p>
            <a:r>
              <a:rPr lang="nl-NL" baseline="0" dirty="0" smtClean="0"/>
              <a:t>Moet je eerst een bewijs voor je je durft over te geven?</a:t>
            </a:r>
          </a:p>
          <a:p>
            <a:r>
              <a:rPr lang="nl-NL" baseline="0" dirty="0" smtClean="0"/>
              <a:t>Christus gaat voor: vertrouwen tegen ervaringen in. Overgave, zonder zichzelf te handhaven.</a:t>
            </a:r>
          </a:p>
          <a:p>
            <a:r>
              <a:rPr lang="nl-NL" baseline="0" dirty="0" smtClean="0"/>
              <a:t>Geslaagd voor zijn toelatingsexamen en wij in Hem, met Hem.</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12</a:t>
            </a:fld>
            <a:endParaRPr lang="nl-NL"/>
          </a:p>
        </p:txBody>
      </p:sp>
    </p:spTree>
    <p:extLst>
      <p:ext uri="{BB962C8B-B14F-4D97-AF65-F5344CB8AC3E}">
        <p14:creationId xmlns:p14="http://schemas.microsoft.com/office/powerpoint/2010/main" val="274553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Hij valt terug op de stem bij zijn doop: jij bent mijn zoon.</a:t>
            </a:r>
          </a:p>
          <a:p>
            <a:r>
              <a:rPr lang="nl-NL" dirty="0" smtClean="0"/>
              <a:t>Jij bent mijn dochter.   Mijn geliefde</a:t>
            </a:r>
            <a:r>
              <a:rPr lang="nl-NL" baseline="0" dirty="0" smtClean="0"/>
              <a:t> zoon, mijn geliefde dochter, in jou vind ik vreugde.</a:t>
            </a:r>
          </a:p>
          <a:p>
            <a:r>
              <a:rPr lang="nl-NL" baseline="0" dirty="0" smtClean="0"/>
              <a:t>Jullie voor je kinderen, om ze weerbaar te maken voor het echte leven.</a:t>
            </a:r>
          </a:p>
          <a:p>
            <a:r>
              <a:rPr lang="nl-NL" baseline="0" dirty="0" smtClean="0"/>
              <a:t>Wij samen vanuit de stem van God over ons leven.</a:t>
            </a:r>
          </a:p>
          <a:p>
            <a:r>
              <a:rPr lang="nl-NL" baseline="0" dirty="0" smtClean="0"/>
              <a:t>Je komt vanzelf in de woestijn, voor de grote keuzes.</a:t>
            </a:r>
          </a:p>
          <a:p>
            <a:r>
              <a:rPr lang="nl-NL" baseline="0" dirty="0" smtClean="0"/>
              <a:t>God houdt van je. Dat is echt geen nep.</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13</a:t>
            </a:fld>
            <a:endParaRPr lang="nl-NL"/>
          </a:p>
        </p:txBody>
      </p:sp>
    </p:spTree>
    <p:extLst>
      <p:ext uri="{BB962C8B-B14F-4D97-AF65-F5344CB8AC3E}">
        <p14:creationId xmlns:p14="http://schemas.microsoft.com/office/powerpoint/2010/main" val="201439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Tim </a:t>
            </a:r>
            <a:r>
              <a:rPr lang="nl-NL" dirty="0" err="1" smtClean="0"/>
              <a:t>Noble</a:t>
            </a:r>
            <a:r>
              <a:rPr lang="nl-NL" baseline="0" dirty="0" smtClean="0"/>
              <a:t> en Sue Webster</a:t>
            </a:r>
          </a:p>
          <a:p>
            <a:r>
              <a:rPr lang="nl-NL" dirty="0" smtClean="0"/>
              <a:t>Wat is echt?</a:t>
            </a:r>
          </a:p>
          <a:p>
            <a:r>
              <a:rPr lang="nl-NL" dirty="0" smtClean="0"/>
              <a:t>Wat is deze stad? Is het meer dan een hoop </a:t>
            </a:r>
            <a:r>
              <a:rPr lang="nl-NL" dirty="0" smtClean="0"/>
              <a:t>troep? </a:t>
            </a:r>
            <a:r>
              <a:rPr lang="nl-NL" dirty="0" smtClean="0"/>
              <a:t>Vervuiler van de wereld</a:t>
            </a:r>
            <a:r>
              <a:rPr lang="nl-NL" dirty="0" smtClean="0"/>
              <a:t>? Schone schijn?</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2</a:t>
            </a:fld>
            <a:endParaRPr lang="nl-NL"/>
          </a:p>
        </p:txBody>
      </p:sp>
    </p:spTree>
    <p:extLst>
      <p:ext uri="{BB962C8B-B14F-4D97-AF65-F5344CB8AC3E}">
        <p14:creationId xmlns:p14="http://schemas.microsoft.com/office/powerpoint/2010/main" val="19108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goede leven. Sigaretje, glaasje wijn, de liefde.</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3</a:t>
            </a:fld>
            <a:endParaRPr lang="nl-NL"/>
          </a:p>
        </p:txBody>
      </p:sp>
    </p:spTree>
    <p:extLst>
      <p:ext uri="{BB962C8B-B14F-4D97-AF65-F5344CB8AC3E}">
        <p14:creationId xmlns:p14="http://schemas.microsoft.com/office/powerpoint/2010/main" val="121053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Troep, afval.</a:t>
            </a:r>
          </a:p>
          <a:p>
            <a:r>
              <a:rPr lang="nl-NL" dirty="0" smtClean="0"/>
              <a:t>Is het meer dan alleen maar een projectie,</a:t>
            </a:r>
            <a:r>
              <a:rPr lang="nl-NL" baseline="0" dirty="0" smtClean="0"/>
              <a:t> mooi weer spelen?</a:t>
            </a:r>
          </a:p>
          <a:p>
            <a:r>
              <a:rPr lang="nl-NL" baseline="0" dirty="0" smtClean="0"/>
              <a:t>Wie zijn wij werkelijk?</a:t>
            </a:r>
          </a:p>
          <a:p>
            <a:r>
              <a:rPr lang="nl-NL" baseline="0" dirty="0" smtClean="0"/>
              <a:t>Wat is echt? Wat is nep?</a:t>
            </a:r>
          </a:p>
          <a:p>
            <a:r>
              <a:rPr lang="nl-NL" baseline="0" dirty="0" smtClean="0"/>
              <a:t>Dubbele bodems.</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4</a:t>
            </a:fld>
            <a:endParaRPr lang="nl-NL"/>
          </a:p>
        </p:txBody>
      </p:sp>
    </p:spTree>
    <p:extLst>
      <p:ext uri="{BB962C8B-B14F-4D97-AF65-F5344CB8AC3E}">
        <p14:creationId xmlns:p14="http://schemas.microsoft.com/office/powerpoint/2010/main" val="78359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echt, wat is nep?</a:t>
            </a:r>
          </a:p>
          <a:p>
            <a:r>
              <a:rPr lang="nl-NL" dirty="0" smtClean="0"/>
              <a:t>Het duiveltje of het engeltje, twee stemmen in je hoofd. Innerlijke discussie.</a:t>
            </a:r>
          </a:p>
          <a:p>
            <a:r>
              <a:rPr lang="nl-NL" dirty="0" smtClean="0"/>
              <a:t>Wie ben je? Wie wil je zijn?</a:t>
            </a:r>
          </a:p>
          <a:p>
            <a:r>
              <a:rPr lang="nl-NL" dirty="0" smtClean="0"/>
              <a:t>Gelijkwaardig of zit de een dieper dan de ander?</a:t>
            </a:r>
          </a:p>
          <a:p>
            <a:r>
              <a:rPr lang="nl-NL" dirty="0" smtClean="0"/>
              <a:t>Ben</a:t>
            </a:r>
            <a:r>
              <a:rPr lang="nl-NL" baseline="0" dirty="0" smtClean="0"/>
              <a:t> je werkelijk de Zoon van God?</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5</a:t>
            </a:fld>
            <a:endParaRPr lang="nl-NL"/>
          </a:p>
        </p:txBody>
      </p:sp>
    </p:spTree>
    <p:extLst>
      <p:ext uri="{BB962C8B-B14F-4D97-AF65-F5344CB8AC3E}">
        <p14:creationId xmlns:p14="http://schemas.microsoft.com/office/powerpoint/2010/main" val="144895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 in het hoofd van</a:t>
            </a:r>
            <a:r>
              <a:rPr lang="nl-NL" baseline="0" dirty="0" smtClean="0"/>
              <a:t> J</a:t>
            </a:r>
            <a:r>
              <a:rPr lang="nl-NL" dirty="0" smtClean="0"/>
              <a:t>ezus. ? </a:t>
            </a:r>
          </a:p>
          <a:p>
            <a:r>
              <a:rPr lang="nl-NL" dirty="0" smtClean="0"/>
              <a:t>Hoe re</a:t>
            </a:r>
            <a:r>
              <a:rPr lang="nl-NL" dirty="0" smtClean="0"/>
              <a:t>ëel is de duivel? Verouderd idee?</a:t>
            </a:r>
          </a:p>
          <a:p>
            <a:r>
              <a:rPr lang="nl-NL" dirty="0" smtClean="0"/>
              <a:t>Bijbel is soberder en </a:t>
            </a:r>
            <a:r>
              <a:rPr lang="nl-NL" dirty="0" err="1" smtClean="0"/>
              <a:t>psychologischer</a:t>
            </a:r>
            <a:r>
              <a:rPr lang="nl-NL" baseline="0" dirty="0" smtClean="0"/>
              <a:t> dan veel stripfiguren en middeleeuwse voorstellingen.</a:t>
            </a:r>
          </a:p>
          <a:p>
            <a:r>
              <a:rPr lang="nl-NL" baseline="0" dirty="0" smtClean="0"/>
              <a:t>In de stilte komen de demonen van je leven op je af.</a:t>
            </a:r>
          </a:p>
          <a:p>
            <a:r>
              <a:rPr lang="nl-NL" baseline="0" dirty="0" smtClean="0"/>
              <a:t>De duivel, personificatie van het kwaad in de wereld. De schaduw van alle troep en afval in de wereld.</a:t>
            </a:r>
          </a:p>
          <a:p>
            <a:r>
              <a:rPr lang="nl-NL" baseline="0" dirty="0" smtClean="0"/>
              <a:t>Maar wel vermomd. Vermomd als persoon, terwijl hij geen persoon is, eerder een </a:t>
            </a:r>
            <a:r>
              <a:rPr lang="nl-NL" baseline="0" dirty="0" err="1" smtClean="0"/>
              <a:t>on-persoon</a:t>
            </a:r>
            <a:r>
              <a:rPr lang="nl-NL"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demonische heeft persoonlijke trekken maar je zou het een onpersoon kunnen noemen, een zwart gat, een parasiet. Zwart gat dat opslurpt en vernietigt tegenover een eeuwige ster.</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demonische heeft persoonlijke trekken maar je zou het een onpersoon kunnen noemen, een zwart gat, een parasiet. Zwart gat dat opslurpt en vernietigt tegenover een eeuwige ster.</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demonische heeft persoonlijke trekken maar je zou het een onpersoon kunnen noemen, een zwart gat, een parasiet. Zwart gat dat opslurpt en vernietigt tegenover een eeuwige ster. Een parasiet, een zwart gat waar alle positieve energie in opgeslorpt wordt.</a:t>
            </a:r>
          </a:p>
          <a:p>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6</a:t>
            </a:fld>
            <a:endParaRPr lang="nl-NL"/>
          </a:p>
        </p:txBody>
      </p:sp>
    </p:spTree>
    <p:extLst>
      <p:ext uri="{BB962C8B-B14F-4D97-AF65-F5344CB8AC3E}">
        <p14:creationId xmlns:p14="http://schemas.microsoft.com/office/powerpoint/2010/main" val="38823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Mol. Wie is de mol, de grote saboteur die doet of hij je vriend is?</a:t>
            </a:r>
          </a:p>
          <a:p>
            <a:r>
              <a:rPr lang="nl-NL" dirty="0" smtClean="0"/>
              <a:t>Wie is de vijand, de grote vijand?</a:t>
            </a:r>
          </a:p>
          <a:p>
            <a:r>
              <a:rPr lang="nl-NL" dirty="0" smtClean="0"/>
              <a:t>Christus</a:t>
            </a:r>
            <a:r>
              <a:rPr lang="nl-NL" baseline="0" dirty="0" smtClean="0"/>
              <a:t> is aangewezen als nieuwe leider, bevrijder, in de lijn van Mozes, David.</a:t>
            </a:r>
          </a:p>
          <a:p>
            <a:r>
              <a:rPr lang="nl-NL" baseline="0" dirty="0" smtClean="0"/>
              <a:t>Maar hij richt zich niet tegen een specifieke persoon als de grote vijand, maar tegen de kwade macht achter alle vijanden.</a:t>
            </a:r>
          </a:p>
          <a:p>
            <a:r>
              <a:rPr lang="nl-NL" baseline="0" dirty="0" smtClean="0"/>
              <a:t>Vol van de Geest van zijn doop: jij Gods Zoon! Maar nu de confrontatie met de tegenstem.</a:t>
            </a:r>
          </a:p>
          <a:p>
            <a:r>
              <a:rPr lang="nl-NL" baseline="0" dirty="0" smtClean="0"/>
              <a:t>Een bovenmenselijke, geestelijke anti-kracht.</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7</a:t>
            </a:fld>
            <a:endParaRPr lang="nl-NL"/>
          </a:p>
        </p:txBody>
      </p:sp>
    </p:spTree>
    <p:extLst>
      <p:ext uri="{BB962C8B-B14F-4D97-AF65-F5344CB8AC3E}">
        <p14:creationId xmlns:p14="http://schemas.microsoft.com/office/powerpoint/2010/main" val="171705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Paradijs, Adam. Woestijn.</a:t>
            </a:r>
          </a:p>
          <a:p>
            <a:r>
              <a:rPr lang="nl-NL" dirty="0" smtClean="0"/>
              <a:t>40 dagen, de omzwerving</a:t>
            </a:r>
            <a:r>
              <a:rPr lang="nl-NL" baseline="0" dirty="0" smtClean="0"/>
              <a:t> in de woestijn voor het beloofde land.</a:t>
            </a:r>
          </a:p>
          <a:p>
            <a:r>
              <a:rPr lang="nl-NL" baseline="0" dirty="0" smtClean="0"/>
              <a:t>Onze strijd maar dan wel ook namens ons, in onze plaats.</a:t>
            </a:r>
          </a:p>
          <a:p>
            <a:r>
              <a:rPr lang="nl-NL" baseline="0" dirty="0" smtClean="0"/>
              <a:t>Slaagt Hij? En krijgen wij toegang tot het paradijs, het beloofde land?</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8</a:t>
            </a:fld>
            <a:endParaRPr lang="nl-NL"/>
          </a:p>
        </p:txBody>
      </p:sp>
    </p:spTree>
    <p:extLst>
      <p:ext uri="{BB962C8B-B14F-4D97-AF65-F5344CB8AC3E}">
        <p14:creationId xmlns:p14="http://schemas.microsoft.com/office/powerpoint/2010/main" val="187919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grote vragen van het leven.</a:t>
            </a:r>
          </a:p>
          <a:p>
            <a:r>
              <a:rPr lang="nl-NL" dirty="0" smtClean="0"/>
              <a:t>Wat is de diepste realiteit? Wat is echt en wat is nep?</a:t>
            </a:r>
          </a:p>
          <a:p>
            <a:r>
              <a:rPr lang="nl-NL" dirty="0" smtClean="0"/>
              <a:t>Is leven met God re</a:t>
            </a:r>
            <a:r>
              <a:rPr lang="nl-NL" dirty="0" smtClean="0"/>
              <a:t>ëel in deze woestijn van het leven</a:t>
            </a:r>
            <a:r>
              <a:rPr lang="nl-NL" dirty="0" smtClean="0"/>
              <a:t> vanuit zijn bevestigende stem?</a:t>
            </a:r>
          </a:p>
          <a:p>
            <a:r>
              <a:rPr lang="nl-NL" dirty="0" smtClean="0"/>
              <a:t>-</a:t>
            </a:r>
            <a:endParaRPr lang="nl-NL" dirty="0"/>
          </a:p>
        </p:txBody>
      </p:sp>
      <p:sp>
        <p:nvSpPr>
          <p:cNvPr id="4" name="Tijdelijke aanduiding voor dianummer 3"/>
          <p:cNvSpPr>
            <a:spLocks noGrp="1"/>
          </p:cNvSpPr>
          <p:nvPr>
            <p:ph type="sldNum" sz="quarter" idx="10"/>
          </p:nvPr>
        </p:nvSpPr>
        <p:spPr/>
        <p:txBody>
          <a:bodyPr/>
          <a:lstStyle/>
          <a:p>
            <a:fld id="{AB77DC0E-BDB5-CA42-8CE2-651FDFE93D94}" type="slidenum">
              <a:rPr lang="nl-NL" smtClean="0"/>
              <a:t>9</a:t>
            </a:fld>
            <a:endParaRPr lang="nl-NL"/>
          </a:p>
        </p:txBody>
      </p:sp>
    </p:spTree>
    <p:extLst>
      <p:ext uri="{BB962C8B-B14F-4D97-AF65-F5344CB8AC3E}">
        <p14:creationId xmlns:p14="http://schemas.microsoft.com/office/powerpoint/2010/main" val="161708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Subtitel 2"/>
          <p:cNvSpPr>
            <a:spLocks noGrp="1"/>
          </p:cNvSpPr>
          <p:nvPr>
            <p:ph type="subTitle" idx="1"/>
          </p:nvPr>
        </p:nvSpPr>
        <p:spPr/>
        <p:txBody>
          <a:bodyPr/>
          <a:lstStyle/>
          <a:p>
            <a:endParaRPr lang="nl-NL"/>
          </a:p>
        </p:txBody>
      </p:sp>
      <p:pic>
        <p:nvPicPr>
          <p:cNvPr id="4" name="Afbeelding 3" descr="Macintosh HD:Users:jan-willemroosenbrand:Desktop:Tim_Noble_Sue_Webster_shadow_sculpture_14-normal.jpg"/>
          <p:cNvPicPr/>
          <p:nvPr/>
        </p:nvPicPr>
        <p:blipFill rotWithShape="1">
          <a:blip r:embed="rId3">
            <a:extLst>
              <a:ext uri="{28A0092B-C50C-407E-A947-70E740481C1C}">
                <a14:useLocalDpi xmlns:a14="http://schemas.microsoft.com/office/drawing/2010/main" val="0"/>
              </a:ext>
            </a:extLst>
          </a:blip>
          <a:srcRect b="56785"/>
          <a:stretch/>
        </p:blipFill>
        <p:spPr bwMode="auto">
          <a:xfrm>
            <a:off x="243209" y="999984"/>
            <a:ext cx="8485308" cy="46388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0685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p:txBody>
          <a:bodyPr>
            <a:normAutofit/>
          </a:bodyPr>
          <a:lstStyle/>
          <a:p>
            <a:r>
              <a:rPr lang="nl-NL" sz="4800" dirty="0" smtClean="0"/>
              <a:t>Jezus’  toelatingsexamen</a:t>
            </a:r>
          </a:p>
          <a:p>
            <a:r>
              <a:rPr lang="nl-NL" sz="4800" dirty="0" smtClean="0"/>
              <a:t>Waar gaat ‘t echt om?</a:t>
            </a:r>
          </a:p>
          <a:p>
            <a:pPr lvl="1"/>
            <a:r>
              <a:rPr lang="nl-NL" sz="4400" dirty="0" smtClean="0">
                <a:solidFill>
                  <a:srgbClr val="FFFF00"/>
                </a:solidFill>
              </a:rPr>
              <a:t> Brood of luisteren naar God</a:t>
            </a:r>
          </a:p>
          <a:p>
            <a:pPr lvl="1"/>
            <a:endParaRPr lang="nl-NL" sz="4400" dirty="0"/>
          </a:p>
        </p:txBody>
      </p:sp>
    </p:spTree>
    <p:extLst>
      <p:ext uri="{BB962C8B-B14F-4D97-AF65-F5344CB8AC3E}">
        <p14:creationId xmlns:p14="http://schemas.microsoft.com/office/powerpoint/2010/main" val="33781859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p:txBody>
          <a:bodyPr>
            <a:normAutofit/>
          </a:bodyPr>
          <a:lstStyle/>
          <a:p>
            <a:r>
              <a:rPr lang="nl-NL" sz="4800" dirty="0" smtClean="0"/>
              <a:t>Jezus’  toelatingsexamen</a:t>
            </a:r>
          </a:p>
          <a:p>
            <a:r>
              <a:rPr lang="nl-NL" sz="4800" dirty="0" smtClean="0"/>
              <a:t>Waar gaat ‘t echt om?</a:t>
            </a:r>
          </a:p>
          <a:p>
            <a:pPr lvl="1"/>
            <a:r>
              <a:rPr lang="nl-NL" sz="4400" dirty="0" smtClean="0"/>
              <a:t> Brood of luisteren naar God</a:t>
            </a:r>
          </a:p>
          <a:p>
            <a:pPr lvl="1"/>
            <a:r>
              <a:rPr lang="nl-NL" sz="4400" dirty="0" smtClean="0">
                <a:solidFill>
                  <a:srgbClr val="FFFF00"/>
                </a:solidFill>
              </a:rPr>
              <a:t> Macht of overgave</a:t>
            </a:r>
          </a:p>
          <a:p>
            <a:pPr lvl="1"/>
            <a:endParaRPr lang="nl-NL" sz="4400" dirty="0"/>
          </a:p>
        </p:txBody>
      </p:sp>
    </p:spTree>
    <p:extLst>
      <p:ext uri="{BB962C8B-B14F-4D97-AF65-F5344CB8AC3E}">
        <p14:creationId xmlns:p14="http://schemas.microsoft.com/office/powerpoint/2010/main" val="3378185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p:txBody>
          <a:bodyPr>
            <a:normAutofit/>
          </a:bodyPr>
          <a:lstStyle/>
          <a:p>
            <a:r>
              <a:rPr lang="nl-NL" sz="4800" dirty="0" smtClean="0"/>
              <a:t>Jezus’  toelatingsexamen</a:t>
            </a:r>
          </a:p>
          <a:p>
            <a:r>
              <a:rPr lang="nl-NL" sz="4800" dirty="0" smtClean="0"/>
              <a:t>Waar gaat ‘t echt om?</a:t>
            </a:r>
          </a:p>
          <a:p>
            <a:pPr lvl="1"/>
            <a:r>
              <a:rPr lang="nl-NL" sz="4400" dirty="0" smtClean="0"/>
              <a:t> Brood of luisteren naar God</a:t>
            </a:r>
          </a:p>
          <a:p>
            <a:pPr lvl="1"/>
            <a:r>
              <a:rPr lang="nl-NL" sz="4400" dirty="0" smtClean="0"/>
              <a:t> Macht of overgave</a:t>
            </a:r>
          </a:p>
          <a:p>
            <a:pPr lvl="1"/>
            <a:r>
              <a:rPr lang="nl-NL" sz="4400" dirty="0" smtClean="0">
                <a:solidFill>
                  <a:srgbClr val="FFFF00"/>
                </a:solidFill>
              </a:rPr>
              <a:t> Wantrouwen of vertrouwen</a:t>
            </a:r>
          </a:p>
          <a:p>
            <a:pPr lvl="1"/>
            <a:endParaRPr lang="nl-NL" sz="4400" dirty="0"/>
          </a:p>
        </p:txBody>
      </p:sp>
    </p:spTree>
    <p:extLst>
      <p:ext uri="{BB962C8B-B14F-4D97-AF65-F5344CB8AC3E}">
        <p14:creationId xmlns:p14="http://schemas.microsoft.com/office/powerpoint/2010/main" val="3378185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4322"/>
            <a:ext cx="8229600" cy="1143000"/>
          </a:xfrm>
        </p:spPr>
        <p:txBody>
          <a:bodyPr/>
          <a:lstStyle/>
          <a:p>
            <a:r>
              <a:rPr lang="nl-NL" dirty="0" smtClean="0"/>
              <a:t>    Echt geen nep</a:t>
            </a:r>
            <a:endParaRPr lang="nl-NL" dirty="0"/>
          </a:p>
        </p:txBody>
      </p:sp>
      <p:sp>
        <p:nvSpPr>
          <p:cNvPr id="3" name="Tijdelijke aanduiding voor inhoud 2"/>
          <p:cNvSpPr>
            <a:spLocks noGrp="1"/>
          </p:cNvSpPr>
          <p:nvPr>
            <p:ph idx="1"/>
          </p:nvPr>
        </p:nvSpPr>
        <p:spPr>
          <a:xfrm>
            <a:off x="457200" y="5486508"/>
            <a:ext cx="8229600" cy="4525963"/>
          </a:xfrm>
        </p:spPr>
        <p:txBody>
          <a:bodyPr/>
          <a:lstStyle/>
          <a:p>
            <a:r>
              <a:rPr lang="nl-NL" sz="4000" dirty="0" smtClean="0"/>
              <a:t>Jij bent mijn lieve zoon</a:t>
            </a:r>
          </a:p>
          <a:p>
            <a:r>
              <a:rPr lang="nl-NL" sz="4000" dirty="0" smtClean="0"/>
              <a:t>Jij bent mijn lieve dochter</a:t>
            </a:r>
            <a:endParaRPr lang="nl-NL" sz="4000" dirty="0"/>
          </a:p>
        </p:txBody>
      </p:sp>
      <p:pic>
        <p:nvPicPr>
          <p:cNvPr id="4" name="Afbeelding 3" descr="Doopdienst Oosterkerk (63 of 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838" y="1477322"/>
            <a:ext cx="5657997" cy="3873999"/>
          </a:xfrm>
          <a:prstGeom prst="rect">
            <a:avLst/>
          </a:prstGeom>
        </p:spPr>
      </p:pic>
    </p:spTree>
    <p:extLst>
      <p:ext uri="{BB962C8B-B14F-4D97-AF65-F5344CB8AC3E}">
        <p14:creationId xmlns:p14="http://schemas.microsoft.com/office/powerpoint/2010/main" val="29435885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im_Noble_Sue_Webster_shadow_sculpture_14-normal.jpg"/>
          <p:cNvPicPr>
            <a:picLocks noGrp="1" noChangeAspect="1"/>
          </p:cNvPicPr>
          <p:nvPr>
            <p:ph idx="1"/>
          </p:nvPr>
        </p:nvPicPr>
        <p:blipFill>
          <a:blip r:embed="rId3">
            <a:extLst>
              <a:ext uri="{28A0092B-C50C-407E-A947-70E740481C1C}">
                <a14:useLocalDpi xmlns:a14="http://schemas.microsoft.com/office/drawing/2010/main" val="0"/>
              </a:ext>
            </a:extLst>
          </a:blip>
          <a:srcRect l="-46111" r="-46111"/>
          <a:stretch>
            <a:fillRect/>
          </a:stretch>
        </p:blipFill>
        <p:spPr>
          <a:xfrm>
            <a:off x="-3885005" y="-878502"/>
            <a:ext cx="16721060" cy="9195939"/>
          </a:xfrm>
        </p:spPr>
      </p:pic>
    </p:spTree>
    <p:extLst>
      <p:ext uri="{BB962C8B-B14F-4D97-AF65-F5344CB8AC3E}">
        <p14:creationId xmlns:p14="http://schemas.microsoft.com/office/powerpoint/2010/main" val="3601142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6" name="Afbeelding 5" descr="Macintosh HD:Users:jan-willemroosenbrand:Desktop:Tim_Noble_Sue_Webster_shadow_sculpture_21-normal.jpg"/>
          <p:cNvPicPr/>
          <p:nvPr/>
        </p:nvPicPr>
        <p:blipFill rotWithShape="1">
          <a:blip r:embed="rId3">
            <a:extLst>
              <a:ext uri="{28A0092B-C50C-407E-A947-70E740481C1C}">
                <a14:useLocalDpi xmlns:a14="http://schemas.microsoft.com/office/drawing/2010/main" val="0"/>
              </a:ext>
            </a:extLst>
          </a:blip>
          <a:srcRect l="15894" t="-503" r="15452" b="64573"/>
          <a:stretch/>
        </p:blipFill>
        <p:spPr bwMode="auto">
          <a:xfrm>
            <a:off x="457200" y="1600200"/>
            <a:ext cx="8229599"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7709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Macintosh HD:Users:jan-willemroosenbrand:Desktop:Tim_Noble_Sue_Webster_shadow_sculpture_21-normal.jpg"/>
          <p:cNvPicPr>
            <a:picLocks noGrp="1"/>
          </p:cNvPicPr>
          <p:nvPr>
            <p:ph idx="1"/>
          </p:nvPr>
        </p:nvPicPr>
        <p:blipFill rotWithShape="1">
          <a:blip r:embed="rId3">
            <a:extLst>
              <a:ext uri="{28A0092B-C50C-407E-A947-70E740481C1C}">
                <a14:useLocalDpi xmlns:a14="http://schemas.microsoft.com/office/drawing/2010/main" val="0"/>
              </a:ext>
            </a:extLst>
          </a:blip>
          <a:srcRect l="-29804" r="-29804"/>
          <a:stretch/>
        </p:blipFill>
        <p:spPr bwMode="auto">
          <a:xfrm>
            <a:off x="-297256" y="274638"/>
            <a:ext cx="8984056" cy="5851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59202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pic>
        <p:nvPicPr>
          <p:cNvPr id="4" name="Tijdelijke aanduiding voor inhoud 3" descr="Schermafbeelding 2014-04-04 om 18.54.34.png"/>
          <p:cNvPicPr>
            <a:picLocks noGrp="1" noChangeAspect="1"/>
          </p:cNvPicPr>
          <p:nvPr>
            <p:ph idx="1"/>
          </p:nvPr>
        </p:nvPicPr>
        <p:blipFill>
          <a:blip r:embed="rId3">
            <a:extLst>
              <a:ext uri="{28A0092B-C50C-407E-A947-70E740481C1C}">
                <a14:useLocalDpi xmlns:a14="http://schemas.microsoft.com/office/drawing/2010/main" val="0"/>
              </a:ext>
            </a:extLst>
          </a:blip>
          <a:srcRect t="8017" b="8017"/>
          <a:stretch>
            <a:fillRect/>
          </a:stretch>
        </p:blipFill>
        <p:spPr/>
      </p:pic>
    </p:spTree>
    <p:extLst>
      <p:ext uri="{BB962C8B-B14F-4D97-AF65-F5344CB8AC3E}">
        <p14:creationId xmlns:p14="http://schemas.microsoft.com/office/powerpoint/2010/main" val="1104305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image046(1).jpg"/>
          <p:cNvPicPr>
            <a:picLocks noGrp="1" noChangeAspect="1"/>
          </p:cNvPicPr>
          <p:nvPr>
            <p:ph idx="1"/>
          </p:nvPr>
        </p:nvPicPr>
        <p:blipFill>
          <a:blip r:embed="rId3">
            <a:extLst>
              <a:ext uri="{28A0092B-C50C-407E-A947-70E740481C1C}">
                <a14:useLocalDpi xmlns:a14="http://schemas.microsoft.com/office/drawing/2010/main" val="0"/>
              </a:ext>
            </a:extLst>
          </a:blip>
          <a:srcRect l="-65083" r="-65083"/>
          <a:stretch>
            <a:fillRect/>
          </a:stretch>
        </p:blipFill>
        <p:spPr>
          <a:xfrm>
            <a:off x="-2803760" y="508311"/>
            <a:ext cx="11139258" cy="6126163"/>
          </a:xfrm>
        </p:spPr>
      </p:pic>
      <p:sp>
        <p:nvSpPr>
          <p:cNvPr id="5" name="Tekstvak 4"/>
          <p:cNvSpPr txBox="1"/>
          <p:nvPr/>
        </p:nvSpPr>
        <p:spPr>
          <a:xfrm>
            <a:off x="5701911" y="5426067"/>
            <a:ext cx="2984889" cy="707886"/>
          </a:xfrm>
          <a:prstGeom prst="rect">
            <a:avLst/>
          </a:prstGeom>
          <a:noFill/>
        </p:spPr>
        <p:txBody>
          <a:bodyPr wrap="square" rtlCol="0">
            <a:spAutoFit/>
          </a:bodyPr>
          <a:lstStyle/>
          <a:p>
            <a:r>
              <a:rPr lang="nl-NL" sz="4000" dirty="0" smtClean="0"/>
              <a:t>Gustav </a:t>
            </a:r>
            <a:r>
              <a:rPr lang="nl-NL" sz="4000" dirty="0" err="1" smtClean="0"/>
              <a:t>Doré</a:t>
            </a:r>
            <a:endParaRPr lang="nl-NL" sz="4000" dirty="0"/>
          </a:p>
        </p:txBody>
      </p:sp>
      <p:sp>
        <p:nvSpPr>
          <p:cNvPr id="6" name="Tekstvak 5"/>
          <p:cNvSpPr txBox="1"/>
          <p:nvPr/>
        </p:nvSpPr>
        <p:spPr>
          <a:xfrm>
            <a:off x="6026190" y="508311"/>
            <a:ext cx="2660610" cy="707886"/>
          </a:xfrm>
          <a:prstGeom prst="rect">
            <a:avLst/>
          </a:prstGeom>
          <a:noFill/>
        </p:spPr>
        <p:txBody>
          <a:bodyPr wrap="square" rtlCol="0">
            <a:spAutoFit/>
          </a:bodyPr>
          <a:lstStyle/>
          <a:p>
            <a:r>
              <a:rPr lang="nl-NL" sz="4000" dirty="0" smtClean="0"/>
              <a:t>Echt of nep</a:t>
            </a:r>
            <a:endParaRPr lang="nl-NL" sz="4000" dirty="0"/>
          </a:p>
        </p:txBody>
      </p:sp>
    </p:spTree>
    <p:extLst>
      <p:ext uri="{BB962C8B-B14F-4D97-AF65-F5344CB8AC3E}">
        <p14:creationId xmlns:p14="http://schemas.microsoft.com/office/powerpoint/2010/main" val="2607435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a:xfrm>
            <a:off x="0" y="1600200"/>
            <a:ext cx="9144000" cy="4525963"/>
          </a:xfrm>
        </p:spPr>
        <p:txBody>
          <a:bodyPr>
            <a:normAutofit/>
          </a:bodyPr>
          <a:lstStyle/>
          <a:p>
            <a:pPr marL="0" indent="0">
              <a:buNone/>
            </a:pPr>
            <a:endParaRPr lang="nl-NL" sz="11500" dirty="0"/>
          </a:p>
        </p:txBody>
      </p:sp>
      <p:pic>
        <p:nvPicPr>
          <p:cNvPr id="4" name="Afbeelding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809" y="1417638"/>
            <a:ext cx="6924447" cy="3901097"/>
          </a:xfrm>
          <a:prstGeom prst="rect">
            <a:avLst/>
          </a:prstGeom>
        </p:spPr>
      </p:pic>
    </p:spTree>
    <p:extLst>
      <p:ext uri="{BB962C8B-B14F-4D97-AF65-F5344CB8AC3E}">
        <p14:creationId xmlns:p14="http://schemas.microsoft.com/office/powerpoint/2010/main" val="1639542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p:txBody>
          <a:bodyPr>
            <a:normAutofit/>
          </a:bodyPr>
          <a:lstStyle/>
          <a:p>
            <a:r>
              <a:rPr lang="nl-NL" sz="4800" dirty="0" smtClean="0"/>
              <a:t>Jezus’  toelatingsexamen</a:t>
            </a:r>
          </a:p>
          <a:p>
            <a:pPr lvl="1"/>
            <a:endParaRPr lang="nl-NL" sz="4400" dirty="0"/>
          </a:p>
        </p:txBody>
      </p:sp>
    </p:spTree>
    <p:extLst>
      <p:ext uri="{BB962C8B-B14F-4D97-AF65-F5344CB8AC3E}">
        <p14:creationId xmlns:p14="http://schemas.microsoft.com/office/powerpoint/2010/main" val="578993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 of nep</a:t>
            </a:r>
            <a:endParaRPr lang="nl-NL" dirty="0"/>
          </a:p>
        </p:txBody>
      </p:sp>
      <p:sp>
        <p:nvSpPr>
          <p:cNvPr id="3" name="Tijdelijke aanduiding voor inhoud 2"/>
          <p:cNvSpPr>
            <a:spLocks noGrp="1"/>
          </p:cNvSpPr>
          <p:nvPr>
            <p:ph idx="1"/>
          </p:nvPr>
        </p:nvSpPr>
        <p:spPr/>
        <p:txBody>
          <a:bodyPr>
            <a:normAutofit/>
          </a:bodyPr>
          <a:lstStyle/>
          <a:p>
            <a:r>
              <a:rPr lang="nl-NL" sz="4800" dirty="0" smtClean="0"/>
              <a:t>Jezus’  toelatingsexamen</a:t>
            </a:r>
          </a:p>
          <a:p>
            <a:r>
              <a:rPr lang="nl-NL" sz="4800" dirty="0" smtClean="0">
                <a:solidFill>
                  <a:srgbClr val="FFFF00"/>
                </a:solidFill>
              </a:rPr>
              <a:t>Waar gaat ‘t echt om?</a:t>
            </a:r>
          </a:p>
          <a:p>
            <a:pPr lvl="1"/>
            <a:endParaRPr lang="nl-NL" sz="4400" dirty="0"/>
          </a:p>
        </p:txBody>
      </p:sp>
    </p:spTree>
    <p:extLst>
      <p:ext uri="{BB962C8B-B14F-4D97-AF65-F5344CB8AC3E}">
        <p14:creationId xmlns:p14="http://schemas.microsoft.com/office/powerpoint/2010/main" val="21607118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196</TotalTime>
  <Words>919</Words>
  <Application>Microsoft Macintosh PowerPoint</Application>
  <PresentationFormat>Diavoorstelling (4:3)</PresentationFormat>
  <Paragraphs>97</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 Zwart </vt:lpstr>
      <vt:lpstr>PowerPoint-presentatie</vt:lpstr>
      <vt:lpstr>PowerPoint-presentatie</vt:lpstr>
      <vt:lpstr>PowerPoint-presentatie</vt:lpstr>
      <vt:lpstr>PowerPoint-presentatie</vt:lpstr>
      <vt:lpstr>Echt of nep</vt:lpstr>
      <vt:lpstr>PowerPoint-presentatie</vt:lpstr>
      <vt:lpstr>Echt of nep</vt:lpstr>
      <vt:lpstr>Echt of nep</vt:lpstr>
      <vt:lpstr>Echt of nep</vt:lpstr>
      <vt:lpstr>Echt of nep</vt:lpstr>
      <vt:lpstr>Echt of nep</vt:lpstr>
      <vt:lpstr>Echt of nep</vt:lpstr>
      <vt:lpstr>    Echt geen nep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Jan-Willem Roosenbrand</dc:creator>
  <cp:lastModifiedBy>Jan-Willem Roosenbrand</cp:lastModifiedBy>
  <cp:revision>12</cp:revision>
  <cp:lastPrinted>2014-04-06T06:06:30Z</cp:lastPrinted>
  <dcterms:created xsi:type="dcterms:W3CDTF">2014-04-04T15:25:25Z</dcterms:created>
  <dcterms:modified xsi:type="dcterms:W3CDTF">2014-04-06T06:31:57Z</dcterms:modified>
</cp:coreProperties>
</file>