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4"/>
  </p:notesMasterIdLst>
  <p:sldIdLst>
    <p:sldId id="257" r:id="rId4"/>
    <p:sldId id="258" r:id="rId5"/>
    <p:sldId id="259" r:id="rId6"/>
    <p:sldId id="274" r:id="rId7"/>
    <p:sldId id="275" r:id="rId8"/>
    <p:sldId id="262" r:id="rId9"/>
    <p:sldId id="263" r:id="rId10"/>
    <p:sldId id="264" r:id="rId11"/>
    <p:sldId id="265" r:id="rId12"/>
    <p:sldId id="266" r:id="rId13"/>
    <p:sldId id="267" r:id="rId14"/>
    <p:sldId id="260" r:id="rId15"/>
    <p:sldId id="261" r:id="rId16"/>
    <p:sldId id="270" r:id="rId17"/>
    <p:sldId id="269" r:id="rId18"/>
    <p:sldId id="271" r:id="rId19"/>
    <p:sldId id="268" r:id="rId20"/>
    <p:sldId id="273" r:id="rId21"/>
    <p:sldId id="276" r:id="rId22"/>
    <p:sldId id="272"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4" y="6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940A8-228E-42F9-A45A-78A4E415DAD6}" type="datetimeFigureOut">
              <a:rPr lang="nl-NL" smtClean="0"/>
              <a:t>4-4-2014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1BC7C-CC16-49E6-B0D3-AF134E5F90B7}" type="slidenum">
              <a:rPr lang="nl-NL" smtClean="0"/>
              <a:t>‹nr.›</a:t>
            </a:fld>
            <a:endParaRPr lang="nl-NL"/>
          </a:p>
        </p:txBody>
      </p:sp>
    </p:spTree>
    <p:extLst>
      <p:ext uri="{BB962C8B-B14F-4D97-AF65-F5344CB8AC3E}">
        <p14:creationId xmlns:p14="http://schemas.microsoft.com/office/powerpoint/2010/main" val="2379474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a:t>
            </a:fld>
            <a:endParaRPr lang="nl-NL"/>
          </a:p>
        </p:txBody>
      </p:sp>
    </p:spTree>
    <p:extLst>
      <p:ext uri="{BB962C8B-B14F-4D97-AF65-F5344CB8AC3E}">
        <p14:creationId xmlns:p14="http://schemas.microsoft.com/office/powerpoint/2010/main" val="1295028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10</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10</a:t>
            </a:fld>
            <a:endParaRPr lang="nl-NL"/>
          </a:p>
        </p:txBody>
      </p:sp>
    </p:spTree>
    <p:extLst>
      <p:ext uri="{BB962C8B-B14F-4D97-AF65-F5344CB8AC3E}">
        <p14:creationId xmlns:p14="http://schemas.microsoft.com/office/powerpoint/2010/main" val="3717560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11</a:t>
            </a:fld>
            <a:endParaRPr lang="nl-NL"/>
          </a:p>
        </p:txBody>
      </p:sp>
    </p:spTree>
    <p:extLst>
      <p:ext uri="{BB962C8B-B14F-4D97-AF65-F5344CB8AC3E}">
        <p14:creationId xmlns:p14="http://schemas.microsoft.com/office/powerpoint/2010/main" val="36782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12</a:t>
            </a:fld>
            <a:endParaRPr lang="nl-NL"/>
          </a:p>
        </p:txBody>
      </p:sp>
    </p:spTree>
    <p:extLst>
      <p:ext uri="{BB962C8B-B14F-4D97-AF65-F5344CB8AC3E}">
        <p14:creationId xmlns:p14="http://schemas.microsoft.com/office/powerpoint/2010/main" val="4252250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13</a:t>
            </a:fld>
            <a:endParaRPr lang="nl-NL"/>
          </a:p>
        </p:txBody>
      </p:sp>
    </p:spTree>
    <p:extLst>
      <p:ext uri="{BB962C8B-B14F-4D97-AF65-F5344CB8AC3E}">
        <p14:creationId xmlns:p14="http://schemas.microsoft.com/office/powerpoint/2010/main" val="55967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14</a:t>
            </a:fld>
            <a:endParaRPr lang="nl-NL"/>
          </a:p>
        </p:txBody>
      </p:sp>
    </p:spTree>
    <p:extLst>
      <p:ext uri="{BB962C8B-B14F-4D97-AF65-F5344CB8AC3E}">
        <p14:creationId xmlns:p14="http://schemas.microsoft.com/office/powerpoint/2010/main" val="3152248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15</a:t>
            </a:fld>
            <a:endParaRPr lang="nl-NL"/>
          </a:p>
        </p:txBody>
      </p:sp>
    </p:spTree>
    <p:extLst>
      <p:ext uri="{BB962C8B-B14F-4D97-AF65-F5344CB8AC3E}">
        <p14:creationId xmlns:p14="http://schemas.microsoft.com/office/powerpoint/2010/main" val="1575026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16</a:t>
            </a:fld>
            <a:endParaRPr lang="nl-NL"/>
          </a:p>
        </p:txBody>
      </p:sp>
    </p:spTree>
    <p:extLst>
      <p:ext uri="{BB962C8B-B14F-4D97-AF65-F5344CB8AC3E}">
        <p14:creationId xmlns:p14="http://schemas.microsoft.com/office/powerpoint/2010/main" val="7434680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17</a:t>
            </a:fld>
            <a:endParaRPr lang="nl-NL"/>
          </a:p>
        </p:txBody>
      </p:sp>
    </p:spTree>
    <p:extLst>
      <p:ext uri="{BB962C8B-B14F-4D97-AF65-F5344CB8AC3E}">
        <p14:creationId xmlns:p14="http://schemas.microsoft.com/office/powerpoint/2010/main" val="252271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18</a:t>
            </a:fld>
            <a:endParaRPr lang="nl-NL"/>
          </a:p>
        </p:txBody>
      </p:sp>
    </p:spTree>
    <p:extLst>
      <p:ext uri="{BB962C8B-B14F-4D97-AF65-F5344CB8AC3E}">
        <p14:creationId xmlns:p14="http://schemas.microsoft.com/office/powerpoint/2010/main" val="405592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19</a:t>
            </a:fld>
            <a:endParaRPr lang="nl-NL"/>
          </a:p>
        </p:txBody>
      </p:sp>
    </p:spTree>
    <p:extLst>
      <p:ext uri="{BB962C8B-B14F-4D97-AF65-F5344CB8AC3E}">
        <p14:creationId xmlns:p14="http://schemas.microsoft.com/office/powerpoint/2010/main" val="3910256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2</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a:t>
            </a:fld>
            <a:endParaRPr lang="nl-NL"/>
          </a:p>
        </p:txBody>
      </p:sp>
    </p:spTree>
    <p:extLst>
      <p:ext uri="{BB962C8B-B14F-4D97-AF65-F5344CB8AC3E}">
        <p14:creationId xmlns:p14="http://schemas.microsoft.com/office/powerpoint/2010/main" val="1617558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1</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20</a:t>
            </a:fld>
            <a:endParaRPr lang="nl-NL"/>
          </a:p>
        </p:txBody>
      </p:sp>
    </p:spTree>
    <p:extLst>
      <p:ext uri="{BB962C8B-B14F-4D97-AF65-F5344CB8AC3E}">
        <p14:creationId xmlns:p14="http://schemas.microsoft.com/office/powerpoint/2010/main" val="998362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3</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3</a:t>
            </a:fld>
            <a:endParaRPr lang="nl-NL"/>
          </a:p>
        </p:txBody>
      </p:sp>
    </p:spTree>
    <p:extLst>
      <p:ext uri="{BB962C8B-B14F-4D97-AF65-F5344CB8AC3E}">
        <p14:creationId xmlns:p14="http://schemas.microsoft.com/office/powerpoint/2010/main" val="911285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4</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4</a:t>
            </a:fld>
            <a:endParaRPr lang="nl-NL"/>
          </a:p>
        </p:txBody>
      </p:sp>
    </p:spTree>
    <p:extLst>
      <p:ext uri="{BB962C8B-B14F-4D97-AF65-F5344CB8AC3E}">
        <p14:creationId xmlns:p14="http://schemas.microsoft.com/office/powerpoint/2010/main" val="2949717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5</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5</a:t>
            </a:fld>
            <a:endParaRPr lang="nl-NL"/>
          </a:p>
        </p:txBody>
      </p:sp>
    </p:spTree>
    <p:extLst>
      <p:ext uri="{BB962C8B-B14F-4D97-AF65-F5344CB8AC3E}">
        <p14:creationId xmlns:p14="http://schemas.microsoft.com/office/powerpoint/2010/main" val="358829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6</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6</a:t>
            </a:fld>
            <a:endParaRPr lang="nl-NL"/>
          </a:p>
        </p:txBody>
      </p:sp>
    </p:spTree>
    <p:extLst>
      <p:ext uri="{BB962C8B-B14F-4D97-AF65-F5344CB8AC3E}">
        <p14:creationId xmlns:p14="http://schemas.microsoft.com/office/powerpoint/2010/main" val="508703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7</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7</a:t>
            </a:fld>
            <a:endParaRPr lang="nl-NL"/>
          </a:p>
        </p:txBody>
      </p:sp>
    </p:spTree>
    <p:extLst>
      <p:ext uri="{BB962C8B-B14F-4D97-AF65-F5344CB8AC3E}">
        <p14:creationId xmlns:p14="http://schemas.microsoft.com/office/powerpoint/2010/main" val="713313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8</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8</a:t>
            </a:fld>
            <a:endParaRPr lang="nl-NL"/>
          </a:p>
        </p:txBody>
      </p:sp>
    </p:spTree>
    <p:extLst>
      <p:ext uri="{BB962C8B-B14F-4D97-AF65-F5344CB8AC3E}">
        <p14:creationId xmlns:p14="http://schemas.microsoft.com/office/powerpoint/2010/main" val="421958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9</a:t>
            </a:r>
            <a:endParaRPr lang="nl-NL" dirty="0"/>
          </a:p>
        </p:txBody>
      </p:sp>
      <p:sp>
        <p:nvSpPr>
          <p:cNvPr id="4" name="Tijdelijke aanduiding voor dianummer 3"/>
          <p:cNvSpPr>
            <a:spLocks noGrp="1"/>
          </p:cNvSpPr>
          <p:nvPr>
            <p:ph type="sldNum" sz="quarter" idx="10"/>
          </p:nvPr>
        </p:nvSpPr>
        <p:spPr/>
        <p:txBody>
          <a:bodyPr/>
          <a:lstStyle/>
          <a:p>
            <a:fld id="{7AC1BC7C-CC16-49E6-B0D3-AF134E5F90B7}" type="slidenum">
              <a:rPr lang="nl-NL" smtClean="0"/>
              <a:t>9</a:t>
            </a:fld>
            <a:endParaRPr lang="nl-NL"/>
          </a:p>
        </p:txBody>
      </p:sp>
    </p:spTree>
    <p:extLst>
      <p:ext uri="{BB962C8B-B14F-4D97-AF65-F5344CB8AC3E}">
        <p14:creationId xmlns:p14="http://schemas.microsoft.com/office/powerpoint/2010/main" val="31120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61325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56216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075424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8404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4-4-2014</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55540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4-4-2014</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4518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4-4-2014</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79826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79303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093386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2737826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037583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en-US"/>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en-US"/>
          </a:p>
        </p:txBody>
      </p:sp>
      <p:sp>
        <p:nvSpPr>
          <p:cNvPr id="4" name="Tijdelijke aanduiding voor datum 3"/>
          <p:cNvSpPr>
            <a:spLocks noGrp="1"/>
          </p:cNvSpPr>
          <p:nvPr>
            <p:ph type="dt" sz="half" idx="10"/>
          </p:nvPr>
        </p:nvSpPr>
        <p:spPr/>
        <p:txBody>
          <a:bodyPr/>
          <a:lstStyle>
            <a:lvl1pPr>
              <a:defRPr/>
            </a:lvl1pPr>
          </a:lstStyle>
          <a:p>
            <a:pPr>
              <a:defRPr/>
            </a:pPr>
            <a:fld id="{1A91D090-15EE-4434-A4FA-2F7059409DF1}"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DDA18A6B-2B8C-47DE-B8EA-0924C524A954}"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003761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16B1B5A-3018-4764-A900-89B79CB705CA}"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F8F2D783-BB8C-4A5E-846D-6126C103C3F5}"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8146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B8FBBAE2-831B-4EA5-940C-A21D1C37BF8A}"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633836E8-1049-480B-B9EA-FC12BBF393CA}"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438636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datum 3"/>
          <p:cNvSpPr>
            <a:spLocks noGrp="1"/>
          </p:cNvSpPr>
          <p:nvPr>
            <p:ph type="dt" sz="half" idx="10"/>
          </p:nvPr>
        </p:nvSpPr>
        <p:spPr/>
        <p:txBody>
          <a:bodyPr/>
          <a:lstStyle>
            <a:lvl1pPr>
              <a:defRPr/>
            </a:lvl1pPr>
          </a:lstStyle>
          <a:p>
            <a:pPr>
              <a:defRPr/>
            </a:pPr>
            <a:fld id="{65B88A08-8DB4-431B-836D-6BAF93DEF76D}"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4C96B95A-4CC6-4D0D-A2B1-C94CE7DE7C41}"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66997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Tijdelijke aanduiding voor datum 3"/>
          <p:cNvSpPr>
            <a:spLocks noGrp="1"/>
          </p:cNvSpPr>
          <p:nvPr>
            <p:ph type="dt" sz="half" idx="10"/>
          </p:nvPr>
        </p:nvSpPr>
        <p:spPr/>
        <p:txBody>
          <a:bodyPr/>
          <a:lstStyle>
            <a:lvl1pPr>
              <a:defRPr/>
            </a:lvl1pPr>
          </a:lstStyle>
          <a:p>
            <a:pPr>
              <a:defRPr/>
            </a:pPr>
            <a:fld id="{FF2E0806-4A5D-4C9A-AF09-11BC64A6F9A8}" type="datetimeFigureOut">
              <a:rPr lang="nl-NL">
                <a:solidFill>
                  <a:prstClr val="black">
                    <a:tint val="75000"/>
                  </a:prstClr>
                </a:solidFill>
              </a:rPr>
              <a:pPr>
                <a:defRPr/>
              </a:pPr>
              <a:t>4-4-2014</a:t>
            </a:fld>
            <a:endParaRPr lang="en-US">
              <a:solidFill>
                <a:prstClr val="black">
                  <a:tint val="75000"/>
                </a:prstClr>
              </a:solidFill>
            </a:endParaRPr>
          </a:p>
        </p:txBody>
      </p:sp>
      <p:sp>
        <p:nvSpPr>
          <p:cNvPr id="8"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Tijdelijke aanduiding voor dianummer 5"/>
          <p:cNvSpPr>
            <a:spLocks noGrp="1"/>
          </p:cNvSpPr>
          <p:nvPr>
            <p:ph type="sldNum" sz="quarter" idx="12"/>
          </p:nvPr>
        </p:nvSpPr>
        <p:spPr/>
        <p:txBody>
          <a:bodyPr/>
          <a:lstStyle>
            <a:lvl1pPr>
              <a:defRPr/>
            </a:lvl1pPr>
          </a:lstStyle>
          <a:p>
            <a:pPr>
              <a:defRPr/>
            </a:pPr>
            <a:fld id="{5DE03A52-E805-4410-A95F-A81C08808BD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68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datum 3"/>
          <p:cNvSpPr>
            <a:spLocks noGrp="1"/>
          </p:cNvSpPr>
          <p:nvPr>
            <p:ph type="dt" sz="half" idx="10"/>
          </p:nvPr>
        </p:nvSpPr>
        <p:spPr/>
        <p:txBody>
          <a:bodyPr/>
          <a:lstStyle>
            <a:lvl1pPr>
              <a:defRPr/>
            </a:lvl1pPr>
          </a:lstStyle>
          <a:p>
            <a:pPr>
              <a:defRPr/>
            </a:pPr>
            <a:fld id="{3431ECD1-F7B1-463F-B819-9C007031CC94}" type="datetimeFigureOut">
              <a:rPr lang="nl-NL">
                <a:solidFill>
                  <a:prstClr val="black">
                    <a:tint val="75000"/>
                  </a:prstClr>
                </a:solidFill>
              </a:rPr>
              <a:pPr>
                <a:defRPr/>
              </a:pPr>
              <a:t>4-4-2014</a:t>
            </a:fld>
            <a:endParaRPr lang="en-US">
              <a:solidFill>
                <a:prstClr val="black">
                  <a:tint val="75000"/>
                </a:prstClr>
              </a:solidFill>
            </a:endParaRPr>
          </a:p>
        </p:txBody>
      </p:sp>
      <p:sp>
        <p:nvSpPr>
          <p:cNvPr id="4"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Tijdelijke aanduiding voor dianummer 5"/>
          <p:cNvSpPr>
            <a:spLocks noGrp="1"/>
          </p:cNvSpPr>
          <p:nvPr>
            <p:ph type="sldNum" sz="quarter" idx="12"/>
          </p:nvPr>
        </p:nvSpPr>
        <p:spPr/>
        <p:txBody>
          <a:bodyPr/>
          <a:lstStyle>
            <a:lvl1pPr>
              <a:defRPr/>
            </a:lvl1pPr>
          </a:lstStyle>
          <a:p>
            <a:pPr>
              <a:defRPr/>
            </a:pPr>
            <a:fld id="{A886123E-DD62-4CA7-9322-5FEC0D971480}"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290269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5338DD8B-4E74-4343-ADDF-3612686D2C6B}" type="datetimeFigureOut">
              <a:rPr lang="nl-NL">
                <a:solidFill>
                  <a:prstClr val="black">
                    <a:tint val="75000"/>
                  </a:prstClr>
                </a:solidFill>
              </a:rPr>
              <a:pPr>
                <a:defRPr/>
              </a:pPr>
              <a:t>4-4-2014</a:t>
            </a:fld>
            <a:endParaRPr lang="en-US">
              <a:solidFill>
                <a:prstClr val="black">
                  <a:tint val="75000"/>
                </a:prstClr>
              </a:solidFill>
            </a:endParaRPr>
          </a:p>
        </p:txBody>
      </p:sp>
      <p:sp>
        <p:nvSpPr>
          <p:cNvPr id="3"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Tijdelijke aanduiding voor dianummer 5"/>
          <p:cNvSpPr>
            <a:spLocks noGrp="1"/>
          </p:cNvSpPr>
          <p:nvPr>
            <p:ph type="sldNum" sz="quarter" idx="12"/>
          </p:nvPr>
        </p:nvSpPr>
        <p:spPr/>
        <p:txBody>
          <a:bodyPr/>
          <a:lstStyle>
            <a:lvl1pPr>
              <a:defRPr/>
            </a:lvl1pPr>
          </a:lstStyle>
          <a:p>
            <a:pPr>
              <a:defRPr/>
            </a:pPr>
            <a:fld id="{A436C52F-A6CD-4925-BFFD-2A2414DF1CE2}"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16542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A3FA525A-7835-4D37-9575-6EE171C8684D}"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8A1E3B14-D2BF-491B-8739-C2B3CDEFD7BD}"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42474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DB875171-292D-410F-AD00-36F2613A23E6}" type="datetimeFigureOut">
              <a:rPr lang="nl-NL">
                <a:solidFill>
                  <a:prstClr val="black">
                    <a:tint val="75000"/>
                  </a:prstClr>
                </a:solidFill>
              </a:rPr>
              <a:pPr>
                <a:defRPr/>
              </a:pPr>
              <a:t>4-4-2014</a:t>
            </a:fld>
            <a:endParaRPr lang="en-US">
              <a:solidFill>
                <a:prstClr val="black">
                  <a:tint val="75000"/>
                </a:prstClr>
              </a:solidFill>
            </a:endParaRPr>
          </a:p>
        </p:txBody>
      </p:sp>
      <p:sp>
        <p:nvSpPr>
          <p:cNvPr id="6"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Tijdelijke aanduiding voor dianummer 5"/>
          <p:cNvSpPr>
            <a:spLocks noGrp="1"/>
          </p:cNvSpPr>
          <p:nvPr>
            <p:ph type="sldNum" sz="quarter" idx="12"/>
          </p:nvPr>
        </p:nvSpPr>
        <p:spPr/>
        <p:txBody>
          <a:bodyPr/>
          <a:lstStyle>
            <a:lvl1pPr>
              <a:defRPr/>
            </a:lvl1pPr>
          </a:lstStyle>
          <a:p>
            <a:pPr>
              <a:defRPr/>
            </a:pPr>
            <a:fld id="{5D45FED5-84D4-4E7E-80EA-EB660F2FDEE7}"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608916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FC42AF0D-DF86-408D-8B94-A02F654BFE43}"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F793141-8A23-4107-B108-C2AFD3D3888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68588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datum 3"/>
          <p:cNvSpPr>
            <a:spLocks noGrp="1"/>
          </p:cNvSpPr>
          <p:nvPr>
            <p:ph type="dt" sz="half" idx="10"/>
          </p:nvPr>
        </p:nvSpPr>
        <p:spPr/>
        <p:txBody>
          <a:bodyPr/>
          <a:lstStyle>
            <a:lvl1pPr>
              <a:defRPr/>
            </a:lvl1pPr>
          </a:lstStyle>
          <a:p>
            <a:pPr>
              <a:defRPr/>
            </a:pPr>
            <a:fld id="{06CA4679-B3FA-4CEB-9BFC-A55D9F4D8146}"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vl1pPr>
          </a:lstStyle>
          <a:p>
            <a:pPr>
              <a:defRPr/>
            </a:pPr>
            <a:fld id="{3092CDB9-74CF-45BF-9E14-67470C2F8EAE}"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39759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4-4-2014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DE4034B4-A846-4ABF-B391-81F27B9CF94A}" type="datetimeFigureOut">
              <a:rPr lang="nl-NL" smtClean="0"/>
              <a:pPr/>
              <a:t>4-4-2014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E4034B4-A846-4ABF-B391-81F27B9CF94A}" type="datetimeFigureOut">
              <a:rPr lang="nl-NL" smtClean="0"/>
              <a:pPr/>
              <a:t>4-4-2014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E4034B4-A846-4ABF-B391-81F27B9CF94A}" type="datetimeFigureOut">
              <a:rPr lang="nl-NL" smtClean="0"/>
              <a:pPr/>
              <a:t>4-4-2014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4-4-2014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E4034B4-A846-4ABF-B391-81F27B9CF94A}" type="datetimeFigureOut">
              <a:rPr lang="nl-NL" smtClean="0"/>
              <a:pPr/>
              <a:t>4-4-2014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BCE099E-872C-469A-810E-8C87F637F57F}"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034B4-A846-4ABF-B391-81F27B9CF94A}" type="datetimeFigureOut">
              <a:rPr lang="nl-NL" smtClean="0"/>
              <a:pPr/>
              <a:t>4-4-2014</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CE099E-872C-469A-810E-8C87F637F57F}" type="slidenum">
              <a:rPr lang="nl-NL" smtClean="0"/>
              <a:pPr/>
              <a:t>‹nr.›</a:t>
            </a:fld>
            <a:endParaRPr lang="nl-NL"/>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28550197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126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endParaRPr lang="en-US" smtClean="0"/>
          </a:p>
        </p:txBody>
      </p:sp>
      <p:sp>
        <p:nvSpPr>
          <p:cNvPr id="1126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D8EA754-C9B1-4B40-A77D-7BABA48CE5CF}" type="datetimeFigureOut">
              <a:rPr lang="nl-NL">
                <a:solidFill>
                  <a:prstClr val="black">
                    <a:tint val="75000"/>
                  </a:prstClr>
                </a:solidFill>
              </a:rPr>
              <a:pPr>
                <a:defRPr/>
              </a:pPr>
              <a:t>4-4-2014</a:t>
            </a:fld>
            <a:endParaRPr lang="en-US">
              <a:solidFill>
                <a:prstClr val="black">
                  <a:tint val="75000"/>
                </a:prstClr>
              </a:solidFill>
            </a:endParaRPr>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0C2C3BA-CC38-400C-B3A6-6DAAADDC334F}" type="slidenum">
              <a:rPr lang="en-US">
                <a:solidFill>
                  <a:prstClr val="black">
                    <a:tint val="75000"/>
                  </a:prstClr>
                </a:solidFill>
              </a:rPr>
              <a:pPr>
                <a:defRPr/>
              </a:pPr>
              <a:t>‹nr.›</a:t>
            </a:fld>
            <a:endParaRPr lang="en-US">
              <a:solidFill>
                <a:prstClr val="black">
                  <a:tint val="75000"/>
                </a:prstClr>
              </a:solidFill>
            </a:endParaRPr>
          </a:p>
        </p:txBody>
      </p:sp>
    </p:spTree>
    <p:extLst>
      <p:ext uri="{BB962C8B-B14F-4D97-AF65-F5344CB8AC3E}">
        <p14:creationId xmlns:p14="http://schemas.microsoft.com/office/powerpoint/2010/main" val="15858090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28600" y="696913"/>
            <a:ext cx="8686800" cy="5429250"/>
          </a:xfrm>
          <a:prstGeom prst="rect">
            <a:avLst/>
          </a:prstGeom>
          <a:effectLst>
            <a:softEdge rad="63500"/>
          </a:effectLst>
        </p:spPr>
      </p:pic>
    </p:spTree>
    <p:extLst>
      <p:ext uri="{BB962C8B-B14F-4D97-AF65-F5344CB8AC3E}">
        <p14:creationId xmlns:p14="http://schemas.microsoft.com/office/powerpoint/2010/main" val="1835839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wees niet bang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S:</a:t>
            </a: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wees niet opgejaagd</a:t>
            </a: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627038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wees niet bang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S:</a:t>
            </a: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wees niet opgejaagd</a:t>
            </a: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P:	bij God vind je vrede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bij God vind je genade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401982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5" name="Afbeelding 4"/>
          <p:cNvPicPr>
            <a:picLocks noChangeAspect="1"/>
          </p:cNvPicPr>
          <p:nvPr/>
        </p:nvPicPr>
        <p:blipFill>
          <a:blip r:embed="rId3"/>
          <a:stretch>
            <a:fillRect/>
          </a:stretch>
        </p:blipFill>
        <p:spPr>
          <a:xfrm>
            <a:off x="2417445" y="308361"/>
            <a:ext cx="4309110" cy="6149340"/>
          </a:xfrm>
          <a:prstGeom prst="rect">
            <a:avLst/>
          </a:prstGeom>
          <a:effectLst>
            <a:softEdge rad="63500"/>
          </a:effectLst>
        </p:spPr>
      </p:pic>
    </p:spTree>
    <p:extLst>
      <p:ext uri="{BB962C8B-B14F-4D97-AF65-F5344CB8AC3E}">
        <p14:creationId xmlns:p14="http://schemas.microsoft.com/office/powerpoint/2010/main" val="218224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Wat gelooft u, wanneer u zegt: Ik geloof in God de Vader, de Almachtige, Schepper van de hemel en de aarde?</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006762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Dat de eeuwige Vader van onze Heer Jezus Christus, die hemel en aarde, met al wat erin is, uit niets geschapen heeft en ze nog door zijn eeuwige raad en voorzienigheid in stand houdt en regeert, om zijn Zoon Christus mijn God en mijn Vader </a:t>
            </a:r>
            <a:r>
              <a:rPr lang="nl-NL" sz="12800" dirty="0" smtClean="0">
                <a:solidFill>
                  <a:prstClr val="white"/>
                </a:solidFill>
                <a:latin typeface="Verdana" pitchFamily="34" charset="0"/>
                <a:ea typeface="Verdana" pitchFamily="34" charset="0"/>
                <a:cs typeface="Verdana" pitchFamily="34" charset="0"/>
              </a:rPr>
              <a:t>is.</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6719982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Daarom vertrouw ik zo op Hem, dat ik er niet aan twijfel, of Hij zal mij voorzien van alles wat ik voor lichaam en ziel nodig heb, en ook elk kwaad, dat Hij mij in dit moeitevol leven toedeelt, voor mij doen meewerken ten goede.</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535886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Want Hij kan dit doen als een almachtig God en wil het ook doen als een trouw Vader.</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9977677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HC 9</a:t>
            </a:r>
            <a:r>
              <a:rPr lang="nl-NL" sz="12800" dirty="0" smtClean="0">
                <a:solidFill>
                  <a:prstClr val="white"/>
                </a:solidFill>
                <a:latin typeface="Verdana" pitchFamily="34" charset="0"/>
                <a:ea typeface="Verdana" pitchFamily="34" charset="0"/>
                <a:cs typeface="Verdana" pitchFamily="34" charset="0"/>
              </a:rPr>
              <a:t>:	bij God vind je vrede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bij God vind je genade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Dus:	maak plaats voor Hem</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172292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HC 9</a:t>
            </a:r>
            <a:r>
              <a:rPr lang="nl-NL" sz="12800" dirty="0" smtClean="0">
                <a:solidFill>
                  <a:prstClr val="white"/>
                </a:solidFill>
                <a:latin typeface="Verdana" pitchFamily="34" charset="0"/>
                <a:ea typeface="Verdana" pitchFamily="34" charset="0"/>
                <a:cs typeface="Verdana" pitchFamily="34" charset="0"/>
              </a:rPr>
              <a:t>:	bij God vind je vrede</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bij God vind je genade</a:t>
            </a: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Dus:	maak plaats voor Hem</a:t>
            </a: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luister goed naar nieuwe 				gelovigen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smtClean="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057112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 </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28600" y="696913"/>
            <a:ext cx="8686800" cy="5429250"/>
          </a:xfrm>
          <a:prstGeom prst="rect">
            <a:avLst/>
          </a:prstGeom>
          <a:effectLst>
            <a:softEdge rad="63500"/>
          </a:effectLst>
        </p:spPr>
      </p:pic>
    </p:spTree>
    <p:extLst>
      <p:ext uri="{BB962C8B-B14F-4D97-AF65-F5344CB8AC3E}">
        <p14:creationId xmlns:p14="http://schemas.microsoft.com/office/powerpoint/2010/main" val="771594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pic>
        <p:nvPicPr>
          <p:cNvPr id="4" name="Afbeelding 3"/>
          <p:cNvPicPr>
            <a:picLocks noChangeAspect="1"/>
          </p:cNvPicPr>
          <p:nvPr/>
        </p:nvPicPr>
        <p:blipFill>
          <a:blip r:embed="rId3"/>
          <a:stretch>
            <a:fillRect/>
          </a:stretch>
        </p:blipFill>
        <p:spPr>
          <a:xfrm>
            <a:off x="285750" y="548680"/>
            <a:ext cx="8572500" cy="5709285"/>
          </a:xfrm>
          <a:prstGeom prst="rect">
            <a:avLst/>
          </a:prstGeom>
          <a:effectLst>
            <a:softEdge rad="63500"/>
          </a:effectLst>
        </p:spPr>
      </p:pic>
    </p:spTree>
    <p:extLst>
      <p:ext uri="{BB962C8B-B14F-4D97-AF65-F5344CB8AC3E}">
        <p14:creationId xmlns:p14="http://schemas.microsoft.com/office/powerpoint/2010/main" val="341825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479774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78157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Aan de hand van Zondag 9…</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624759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6636474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geniet van het leven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want jij bent goed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677073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geniet van het leven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want jij bent goed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dus wees niet bang voor de goden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2375399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geniet van het leven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want jij bent goed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dus wees niet bang voor de goden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S:	het gaat om hoe jij leeft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1009955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vertel ik over God?</a:t>
            </a:r>
            <a:endParaRPr lang="nl-NL" dirty="0"/>
          </a:p>
        </p:txBody>
      </p:sp>
      <p:sp>
        <p:nvSpPr>
          <p:cNvPr id="3" name="Tijdelijke aanduiding voor inhoud 2"/>
          <p:cNvSpPr>
            <a:spLocks noGrp="1"/>
          </p:cNvSpPr>
          <p:nvPr>
            <p:ph idx="1"/>
          </p:nvPr>
        </p:nvSpPr>
        <p:spPr/>
        <p:txBody>
          <a:bodyPr>
            <a:normAutofit fontScale="25000" lnSpcReduction="20000"/>
          </a:bodyPr>
          <a:lstStyle/>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E:	geniet van het leven</a:t>
            </a:r>
          </a:p>
          <a:p>
            <a:pPr marL="0" lvl="0" indent="0">
              <a:lnSpc>
                <a:spcPts val="4500"/>
              </a:lnSpc>
              <a:spcBef>
                <a:spcPts val="0"/>
              </a:spcBef>
              <a:buNone/>
            </a:pPr>
            <a:r>
              <a:rPr lang="nl-NL" sz="12800" dirty="0">
                <a:solidFill>
                  <a:prstClr val="white"/>
                </a:solidFill>
                <a:latin typeface="Verdana" pitchFamily="34" charset="0"/>
                <a:ea typeface="Verdana" pitchFamily="34" charset="0"/>
                <a:cs typeface="Verdana" pitchFamily="34" charset="0"/>
              </a:rPr>
              <a:t>	</a:t>
            </a:r>
            <a:r>
              <a:rPr lang="nl-NL" sz="12800" dirty="0" smtClean="0">
                <a:solidFill>
                  <a:prstClr val="white"/>
                </a:solidFill>
                <a:latin typeface="Verdana" pitchFamily="34" charset="0"/>
                <a:ea typeface="Verdana" pitchFamily="34" charset="0"/>
                <a:cs typeface="Verdana" pitchFamily="34" charset="0"/>
              </a:rPr>
              <a:t>want jij bent goed</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dus wees niet bang voor de goden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S:	het gaat om hoe jij leeft</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dus maak je niet druk om goden</a:t>
            </a: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endParaRPr lang="nl-NL" sz="12800" dirty="0">
              <a:solidFill>
                <a:prstClr val="white"/>
              </a:solidFill>
              <a:latin typeface="Verdana" pitchFamily="34" charset="0"/>
              <a:ea typeface="Verdana" pitchFamily="34" charset="0"/>
              <a:cs typeface="Verdana" pitchFamily="34" charset="0"/>
            </a:endParaRPr>
          </a:p>
          <a:p>
            <a:pPr marL="0" lvl="0" indent="0">
              <a:lnSpc>
                <a:spcPts val="4500"/>
              </a:lnSpc>
              <a:spcBef>
                <a:spcPts val="0"/>
              </a:spcBef>
              <a:buNone/>
            </a:pPr>
            <a:r>
              <a:rPr lang="nl-NL" sz="12800" dirty="0" smtClean="0">
                <a:solidFill>
                  <a:prstClr val="white"/>
                </a:solidFill>
                <a:latin typeface="Verdana" pitchFamily="34" charset="0"/>
                <a:ea typeface="Verdana" pitchFamily="34" charset="0"/>
                <a:cs typeface="Verdana" pitchFamily="34" charset="0"/>
              </a:rPr>
              <a:t>  </a:t>
            </a:r>
            <a:endParaRPr lang="nl-NL" sz="12800" dirty="0">
              <a:solidFill>
                <a:prstClr val="white"/>
              </a:solidFill>
              <a:latin typeface="Verdana" pitchFamily="34" charset="0"/>
              <a:ea typeface="Verdana" pitchFamily="34" charset="0"/>
              <a:cs typeface="Verdana" pitchFamily="34" charset="0"/>
            </a:endParaRPr>
          </a:p>
          <a:p>
            <a:endParaRPr lang="nl-NL" dirty="0"/>
          </a:p>
        </p:txBody>
      </p:sp>
    </p:spTree>
    <p:extLst>
      <p:ext uri="{BB962C8B-B14F-4D97-AF65-F5344CB8AC3E}">
        <p14:creationId xmlns:p14="http://schemas.microsoft.com/office/powerpoint/2010/main" val="3616694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9. Afsluiting">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TotalTime>
  <Words>311</Words>
  <Application>Microsoft Office PowerPoint</Application>
  <PresentationFormat>Diavoorstelling (4:3)</PresentationFormat>
  <Paragraphs>224</Paragraphs>
  <Slides>20</Slides>
  <Notes>20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20</vt:i4>
      </vt:variant>
    </vt:vector>
  </HeadingPairs>
  <TitlesOfParts>
    <vt:vector size="26" baseType="lpstr">
      <vt:lpstr>Arial</vt:lpstr>
      <vt:lpstr>Calibri</vt:lpstr>
      <vt:lpstr>Verdana</vt:lpstr>
      <vt:lpstr>Office-thema</vt:lpstr>
      <vt:lpstr>9. Afsluiting</vt:lpstr>
      <vt:lpstr>1_9. Afsluiting</vt:lpstr>
      <vt:lpstr> </vt:lpstr>
      <vt:lpstr>.</vt:lpstr>
      <vt:lpstr>Hoe vertel ik over God?</vt:lpstr>
      <vt:lpstr>Hoe vertel ik over God?</vt:lpstr>
      <vt:lpstr>Hoe vertel ik over God?</vt:lpstr>
      <vt:lpstr>Hoe vertel ik over God?</vt:lpstr>
      <vt:lpstr>Hoe vertel ik over God?</vt:lpstr>
      <vt:lpstr>Hoe vertel ik over God?</vt:lpstr>
      <vt:lpstr>Hoe vertel ik over God?</vt:lpstr>
      <vt:lpstr>Hoe vertel ik over God?</vt:lpstr>
      <vt:lpstr>Hoe vertel ik over God?</vt:lpstr>
      <vt:lpstr>.</vt:lpstr>
      <vt:lpstr> </vt:lpstr>
      <vt:lpstr> </vt:lpstr>
      <vt:lpstr> </vt:lpstr>
      <vt:lpstr>  </vt:lpstr>
      <vt:lpstr>Hoe vertel ik over God?</vt:lpstr>
      <vt:lpstr>Hoe vertel ik over God?</vt:lpstr>
      <vt:lpstr> </vt:lpstr>
      <vt:lpst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Koptekst</dc:title>
  <dc:creator>pcvddool</dc:creator>
  <cp:lastModifiedBy>R. IJbema</cp:lastModifiedBy>
  <cp:revision>23</cp:revision>
  <dcterms:created xsi:type="dcterms:W3CDTF">2011-01-12T19:49:53Z</dcterms:created>
  <dcterms:modified xsi:type="dcterms:W3CDTF">2014-04-04T08:58:17Z</dcterms:modified>
</cp:coreProperties>
</file>