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</p:sldMasterIdLst>
  <p:notesMasterIdLst>
    <p:notesMasterId r:id="rId15"/>
  </p:notesMasterIdLst>
  <p:sldIdLst>
    <p:sldId id="269" r:id="rId4"/>
    <p:sldId id="278" r:id="rId5"/>
    <p:sldId id="270" r:id="rId6"/>
    <p:sldId id="271" r:id="rId7"/>
    <p:sldId id="268" r:id="rId8"/>
    <p:sldId id="273" r:id="rId9"/>
    <p:sldId id="274" r:id="rId10"/>
    <p:sldId id="275" r:id="rId11"/>
    <p:sldId id="276" r:id="rId12"/>
    <p:sldId id="277" r:id="rId13"/>
    <p:sldId id="267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3" d="100"/>
          <a:sy n="113" d="100"/>
        </p:scale>
        <p:origin x="-95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C940A8-228E-42F9-A45A-78A4E415DAD6}" type="datetimeFigureOut">
              <a:rPr lang="nl-NL" smtClean="0"/>
              <a:t>7-11-2014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1BC7C-CC16-49E6-B0D3-AF134E5F90B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9474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198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7737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291111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2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389704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0740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69884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9262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0019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99143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8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5726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1BC7C-CC16-49E6-B0D3-AF134E5F90B7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98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2541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2165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4242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0430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5409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18155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26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0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33867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782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37583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91D090-15EE-4434-A4FA-2F7059409DF1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18A6B-2B8C-47DE-B8EA-0924C524A95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761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B1B5A-3018-4764-A900-89B79CB705C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F2D783-BB8C-4A5E-846D-6126C103C3F5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4680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BBAE2-831B-4EA5-940C-A21D1C37BF8A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3836E8-1049-480B-B9EA-FC12BBF393C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86360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8A08-8DB4-431B-836D-6BAF93DEF76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96B95A-4CC6-4D0D-A2B1-C94CE7DE7C4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9972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E0806-4A5D-4C9A-AF09-11BC64A6F9A8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03A52-E805-4410-A95F-A81C08808BD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328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1ECD1-F7B1-463F-B819-9C007031CC94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86123E-DD62-4CA7-9322-5FEC0D97148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02699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8DD8B-4E74-4343-ADDF-3612686D2C6B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C52F-A6CD-4925-BFFD-2A2414DF1CE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421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A525A-7835-4D37-9575-6EE171C8684D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E3B14-D2BF-491B-8739-C2B3CDEFD7B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742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75171-292D-410F-AD00-36F2613A23E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5FED5-84D4-4E7E-80EA-EB660F2FDEE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891605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2AF0D-DF86-408D-8B94-A02F654BFE43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93141-8A23-4107-B108-C2AFD3D3888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8804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A4679-B3FA-4CEB-9BFC-A55D9F4D8146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2CDB9-74CF-45BF-9E14-67470C2F8EA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3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034B4-A846-4ABF-B391-81F27B9CF94A}" type="datetimeFigureOut">
              <a:rPr lang="nl-NL" smtClean="0"/>
              <a:pPr/>
              <a:t>7-11-2014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E099E-872C-469A-810E-8C87F637F57F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01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126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D8EA754-C9B1-4B40-A77D-7BABA48CE5CF}" type="datetimeFigureOut">
              <a:rPr lang="nl-N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7-11-2014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C2C3BA-CC38-400C-B3A6-6DAAADDC334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‹nr.›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809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-tilt je uit boven jezelf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-opent je ogen voor het goede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17143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arm bent?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onbetaalbare schulden hebt?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slaaf bent?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vindt het onrecht.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mogen er wat aan doen.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8855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 dirty="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-tilt je uit boven jezelf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-opent je ogen voor het goede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3653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-tilt je uit boven jezelf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-opent je ogen voor het goede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65: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-plaatst je voor God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7597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-tilt je uit boven jezelf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-opent je ogen voor het goede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65: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-plaatst je voor God/Christus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525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Danken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-tilt je uit boven jezelf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-opent je ogen voor het goede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Psalm 65: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-plaatst je voor God/Christus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-erkent dat Hij het goede geeft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351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25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arm bent?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7687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arm bent?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vindt armoede onrecht.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709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arm bent?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vindt het onrecht.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mogen er wat aan doen.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5993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200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Wees dankbaar, maak dankbaar.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Maar wat als…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arm bent?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… je onbetaalbare schulden hebt? </a:t>
            </a: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God vindt het onrecht.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Wij mogen er wat aan doen.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lvl="0" indent="0">
              <a:lnSpc>
                <a:spcPts val="4500"/>
              </a:lnSpc>
              <a:spcBef>
                <a:spcPts val="0"/>
              </a:spcBef>
              <a:buNone/>
            </a:pPr>
            <a:r>
              <a:rPr lang="nl-NL" sz="128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</a:t>
            </a:r>
            <a:endParaRPr lang="nl-NL" sz="12800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39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9. Afsluiting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</TotalTime>
  <Words>119</Words>
  <Application>Microsoft Office PowerPoint</Application>
  <PresentationFormat>Diavoorstelling (4:3)</PresentationFormat>
  <Paragraphs>134</Paragraphs>
  <Slides>11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3</vt:i4>
      </vt:variant>
      <vt:variant>
        <vt:lpstr>Diatitels</vt:lpstr>
      </vt:variant>
      <vt:variant>
        <vt:i4>11</vt:i4>
      </vt:variant>
    </vt:vector>
  </HeadingPairs>
  <TitlesOfParts>
    <vt:vector size="14" baseType="lpstr">
      <vt:lpstr>Office-thema</vt:lpstr>
      <vt:lpstr>9. Afsluiting</vt:lpstr>
      <vt:lpstr>1_9. Afsluiting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  <vt:lpstr>Wees dankbaar, maak dankbaar.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Koptekst</dc:title>
  <dc:creator>pcvddool</dc:creator>
  <cp:lastModifiedBy>G van der Leest</cp:lastModifiedBy>
  <cp:revision>28</cp:revision>
  <dcterms:created xsi:type="dcterms:W3CDTF">2011-01-12T19:49:53Z</dcterms:created>
  <dcterms:modified xsi:type="dcterms:W3CDTF">2014-11-07T10:04:34Z</dcterms:modified>
</cp:coreProperties>
</file>