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</p:sldMasterIdLst>
  <p:notesMasterIdLst>
    <p:notesMasterId r:id="rId23"/>
  </p:notesMasterIdLst>
  <p:sldIdLst>
    <p:sldId id="257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2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84" y="6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C940A8-228E-42F9-A45A-78A4E415DAD6}" type="datetimeFigureOut">
              <a:rPr lang="nl-NL" smtClean="0"/>
              <a:t>3-10-2014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C1BC7C-CC16-49E6-B0D3-AF134E5F90B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9474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950281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10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393331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11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320840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12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319026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13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412622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14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53171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15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155245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16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598240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17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37537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18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9361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19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09788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2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193833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3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239933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331928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5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179271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6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32402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7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666977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8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353219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9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00648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3-10-2014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3-10-2014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3-10-2014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1D090-15EE-4434-A4FA-2F7059409DF1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3-10-2014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18A6B-2B8C-47DE-B8EA-0924C524A95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2541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B1B5A-3018-4764-A900-89B79CB705C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3-10-2014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2D783-BB8C-4A5E-846D-6126C103C3F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2165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BBAE2-831B-4EA5-940C-A21D1C37BF8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3-10-2014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836E8-1049-480B-B9EA-FC12BBF393C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4242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88A08-8DB4-431B-836D-6BAF93DEF76D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3-10-2014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6B95A-4CC6-4D0D-A2B1-C94CE7DE7C4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0430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E0806-4A5D-4C9A-AF09-11BC64A6F9A8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3-10-2014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03A52-E805-4410-A95F-A81C08808BD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5409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1ECD1-F7B1-463F-B819-9C007031CC94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3-10-2014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6123E-DD62-4CA7-9322-5FEC0D97148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1815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8DD8B-4E74-4343-ADDF-3612686D2C6B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3-10-2014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6C52F-A6CD-4925-BFFD-2A2414DF1CE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266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A525A-7835-4D37-9575-6EE171C8684D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3-10-2014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E3B14-D2BF-491B-8739-C2B3CDEFD7B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303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3-10-2014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75171-292D-410F-AD00-36F2613A23E6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3-10-2014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5FED5-84D4-4E7E-80EA-EB660F2FDEE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3867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2AF0D-DF86-408D-8B94-A02F654BFE43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3-10-2014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93141-8A23-4107-B108-C2AFD3D3888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7826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A4679-B3FA-4CEB-9BFC-A55D9F4D8146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3-10-2014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2CDB9-74CF-45BF-9E14-67470C2F8EA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7583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1D090-15EE-4434-A4FA-2F7059409DF1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3-10-2014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18A6B-2B8C-47DE-B8EA-0924C524A95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7614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B1B5A-3018-4764-A900-89B79CB705C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3-10-2014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2D783-BB8C-4A5E-846D-6126C103C3F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680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BBAE2-831B-4EA5-940C-A21D1C37BF8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3-10-2014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836E8-1049-480B-B9EA-FC12BBF393C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6360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88A08-8DB4-431B-836D-6BAF93DEF76D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3-10-2014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6B95A-4CC6-4D0D-A2B1-C94CE7DE7C4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972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E0806-4A5D-4C9A-AF09-11BC64A6F9A8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3-10-2014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03A52-E805-4410-A95F-A81C08808BD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8328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1ECD1-F7B1-463F-B819-9C007031CC94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3-10-2014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6123E-DD62-4CA7-9322-5FEC0D97148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2699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8DD8B-4E74-4343-ADDF-3612686D2C6B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3-10-2014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6C52F-A6CD-4925-BFFD-2A2414DF1CE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421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3-10-2014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A525A-7835-4D37-9575-6EE171C8684D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3-10-2014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E3B14-D2BF-491B-8739-C2B3CDEFD7B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42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75171-292D-410F-AD00-36F2613A23E6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3-10-2014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5FED5-84D4-4E7E-80EA-EB660F2FDEE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9160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2AF0D-DF86-408D-8B94-A02F654BFE43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3-10-2014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93141-8A23-4107-B108-C2AFD3D3888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8804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A4679-B3FA-4CEB-9BFC-A55D9F4D8146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3-10-2014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2CDB9-74CF-45BF-9E14-67470C2F8EA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93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3-10-2014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3-10-2014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3-10-2014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3-10-2014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3-10-2014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3-10-2014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034B4-A846-4ABF-B391-81F27B9CF94A}" type="datetimeFigureOut">
              <a:rPr lang="nl-NL" smtClean="0"/>
              <a:pPr/>
              <a:t>3-10-2014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  <a:endParaRPr lang="en-US" smtClean="0"/>
          </a:p>
        </p:txBody>
      </p:sp>
      <p:sp>
        <p:nvSpPr>
          <p:cNvPr id="1126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smtClean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8EA754-C9B1-4B40-A77D-7BABA48CE5CF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3-10-2014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C2C3BA-CC38-400C-B3A6-6DAAADDC334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019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  <a:endParaRPr lang="en-US" smtClean="0"/>
          </a:p>
        </p:txBody>
      </p:sp>
      <p:sp>
        <p:nvSpPr>
          <p:cNvPr id="1126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smtClean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8EA754-C9B1-4B40-A77D-7BABA48CE5CF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3-10-2014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C2C3BA-CC38-400C-B3A6-6DAAADDC334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809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.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404664"/>
            <a:ext cx="8015288" cy="6018752"/>
          </a:xfrm>
          <a:prstGeom prst="rect">
            <a:avLst/>
          </a:prstGeom>
          <a:effectLst>
            <a:softEdge rad="381000"/>
          </a:effectLst>
        </p:spPr>
      </p:pic>
    </p:spTree>
    <p:extLst>
      <p:ext uri="{BB962C8B-B14F-4D97-AF65-F5344CB8AC3E}">
        <p14:creationId xmlns:p14="http://schemas.microsoft.com/office/powerpoint/2010/main" val="183583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Kritiek 1: het echte verhaal is anders.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	-Maar: ‘goddelijke vonk’ niet-	joods en van later datum…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-Bovendien: dat zgn. ‘echte 	verhaal’ is precies wat mensen 	vandaag zoeken…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 smtClean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495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‘Toen </a:t>
            </a: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wij u de glorierijke komst van onze Heer Jezus </a:t>
            </a: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Christus verkondigden</a:t>
            </a: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baseerden wij ons niet op vernuftige verzinsels – integendeel, wij hebben met eigen ogen zijn grootheid gezien.’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 algn="r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nl-NL" sz="9600" i="1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 Petrus 1, 16</a:t>
            </a:r>
            <a:endParaRPr lang="nl-NL" sz="96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5158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Kritiek 2: de Bijbel kan niet waar zijn.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4080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Kritiek 2: de Bijbel kan niet waar zijn.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-Bv. de Opstanding van Jezus is 	een troostende fantasie.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3163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Kritiek 2: de Bijbel kan niet waar zijn.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-Bv. de Opstanding van Jezus is 	een troostende fantasie.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-Maar: zo’n verhaal was toen ook 	al onwaarschijnlijk.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0901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Kritiek 2: de Bijbel kan niet waar zijn.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-Bv. de Opstanding van Jezus is 	een troostende fantasie.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-Maar: zo’n verhaal was toen ook 	al onwaarschijnlijk.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-Zelfs het Jodendom had deze 	Opstanding niet verwacht.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13369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Kritiek 2: de Bijbel kan niet waar zijn.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-Bv. de Opstanding van Jezus is 	een troostende fantasie.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-Maar: zo’n verhaal was toen ook 	al onwaarschijnlijk.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-Zelfs het Jodendom had deze 	Opstanding niet verwacht.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-Dus: dit is wat de getuigen zagen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2231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.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545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‘Toen </a:t>
            </a: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wij u de glorierijke komst van onze Heer Jezus </a:t>
            </a: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Christus verkondigden</a:t>
            </a: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baseerden wij ons niet op vernuftige verzinsels – integendeel, wij hebben met eigen ogen zijn grootheid gezien.’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 algn="r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nl-NL" sz="9600" i="1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 Petrus 1, 16</a:t>
            </a:r>
            <a:endParaRPr lang="nl-NL" sz="96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7820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.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43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.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565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8875" y="1490662"/>
            <a:ext cx="4286250" cy="387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106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8718" y="1124744"/>
            <a:ext cx="6786563" cy="508635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00951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Kritiek 1: het echte verhaal is anders.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54164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Kritiek 1: het echte verhaal is anders.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-Jezus was getrouwd, een leraar, 	niet echt gestorven op Golgotha.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5207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Kritiek 1: het echte verhaal is anders.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-Jezus was getrouwd, een leraar, 	niet echt gestorven op Golgotha.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-Zijn boodschap: iedereen heeft 	een goddelijke vonk in zich.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7752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Kritiek 1: het echte verhaal is anders.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-Jezus was getrouwd, een leraar, 	niet echt gestorven op Golgotha.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-Zijn boodschap: iedereen heeft 	een goddelijke vonk in zich.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-Bewijs: ‘oude’ boeken en 	(veronderstelde) verhalen.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791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Kritiek 1: het echte verhaal is anders.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	-Maar: ‘goddelijke vonk’ niet-	joods en van later datum…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 smtClean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 smtClean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78476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9. Afsluiting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9. Afsluiting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259</Words>
  <Application>Microsoft Office PowerPoint</Application>
  <PresentationFormat>Diavoorstelling (4:3)</PresentationFormat>
  <Paragraphs>203</Paragraphs>
  <Slides>19</Slides>
  <Notes>19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3</vt:i4>
      </vt:variant>
      <vt:variant>
        <vt:lpstr>Diatitels</vt:lpstr>
      </vt:variant>
      <vt:variant>
        <vt:i4>19</vt:i4>
      </vt:variant>
    </vt:vector>
  </HeadingPairs>
  <TitlesOfParts>
    <vt:vector size="25" baseType="lpstr">
      <vt:lpstr>Arial</vt:lpstr>
      <vt:lpstr>Calibri</vt:lpstr>
      <vt:lpstr>Verdana</vt:lpstr>
      <vt:lpstr>Office-thema</vt:lpstr>
      <vt:lpstr>9. Afsluiting</vt:lpstr>
      <vt:lpstr>1_9. Afsluiting</vt:lpstr>
      <vt:lpstr>.</vt:lpstr>
      <vt:lpstr>.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.</vt:lpstr>
      <vt:lpstr> </vt:lpstr>
      <vt:lpstr>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Koptekst</dc:title>
  <dc:creator>pcvddool</dc:creator>
  <cp:lastModifiedBy>R. IJbema</cp:lastModifiedBy>
  <cp:revision>27</cp:revision>
  <dcterms:created xsi:type="dcterms:W3CDTF">2011-01-12T19:49:53Z</dcterms:created>
  <dcterms:modified xsi:type="dcterms:W3CDTF">2014-10-03T13:14:44Z</dcterms:modified>
</cp:coreProperties>
</file>