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36"/>
  </p:notesMasterIdLst>
  <p:sldIdLst>
    <p:sldId id="257" r:id="rId4"/>
    <p:sldId id="258" r:id="rId5"/>
    <p:sldId id="261" r:id="rId6"/>
    <p:sldId id="263" r:id="rId7"/>
    <p:sldId id="264" r:id="rId8"/>
    <p:sldId id="265" r:id="rId9"/>
    <p:sldId id="266" r:id="rId10"/>
    <p:sldId id="262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67" r:id="rId33"/>
    <p:sldId id="260" r:id="rId34"/>
    <p:sldId id="259" r:id="rId3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4" y="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A8-228E-42F9-A45A-78A4E415DAD6}" type="datetimeFigureOut">
              <a:rPr lang="nl-NL" smtClean="0"/>
              <a:t>3-1-2014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BC7C-CC16-49E6-B0D3-AF134E5F90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5028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10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1579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6323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2304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8934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8800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16023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08895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73421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18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44201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19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0729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50913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20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67661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74999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36354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06593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73458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42818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45791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92127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28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19644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29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7944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19645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38158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55268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4592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8487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7592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8593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9156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8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5907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9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2652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8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1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3-1-2014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3-1-2014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3-1-2014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3-1-2014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3-1-2014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3-1-2014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3-1-2014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3-1-2014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Gods Deltaplan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193" y="1600200"/>
            <a:ext cx="6043613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3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Gods Deltaplan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Filippenzen 4: 1-3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(N.T. Wright)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660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Gods Deltaplan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Filippenzen 4: 1-3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(N.T. Wright: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kerk vult het script van de Bijbel aan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997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Gods Deltaplan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Filippenzen 4: 1-3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Filippenzen: Gods plan van A tot Z – in een notendop.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007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Gods Deltaplan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Filippenzen 4: 1-3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‘Daarom, broeders en zusters, die ik liefheb en naar wie ik verlang, die mijn vreugde en erekrans zijn, blijf standvastig in de Heer.’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-&gt; </a:t>
            </a:r>
            <a:r>
              <a:rPr lang="nl-NL" sz="12800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OM DE LIEFDE</a:t>
            </a:r>
            <a:endParaRPr lang="nl-NL" sz="12800" i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314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Gods Deltaplan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Filippenzen 4: 1-3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</a:t>
            </a:r>
            <a:r>
              <a:rPr lang="nl-NL" sz="12800" dirty="0" err="1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Euodia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en </a:t>
            </a:r>
            <a:r>
              <a:rPr lang="nl-NL" sz="12800" dirty="0" err="1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Syntyche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ik dring er bij u op aan eensgezind te zijn, want u bent één met de Heer.’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-&gt;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om de liefde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-&gt; </a:t>
            </a:r>
            <a:r>
              <a:rPr lang="nl-NL" sz="12800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VANUIT EENHEID MET DE HEER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417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Gods Deltaplan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Filippenzen 4: 1-3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‘En u, trouwe vriend, vraag ik hen te helpen.’ </a:t>
            </a: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264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Gods Deltaplan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Filippenzen 4: 1-3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‘En u, trouwe </a:t>
            </a:r>
            <a:r>
              <a:rPr lang="nl-NL" sz="12800" dirty="0" err="1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Syzygus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vraag ik hen te helpen.’ </a:t>
            </a: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-&gt; om de liefde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-&gt; vanuit eenheid met de Heer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-&gt; </a:t>
            </a:r>
            <a:r>
              <a:rPr lang="nl-NL" sz="12800" i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 ELKAAR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864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Gods Deltaplan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Gesprek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493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Gods Deltaplan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Gesprekstips: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378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Gods Deltaplan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Gesprekstips: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Niet Invullen Voor Een Ander.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852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Gods Deltaplan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0" y="1600200"/>
            <a:ext cx="51435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5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Gods Deltaplan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Gesprekstips: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Niet Invullen Voor Een Ander.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Wees open, wees eerlijk.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336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Gods Deltaplan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(Niveau)	(Bijbels voorbeeld)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oen	‘Volg mij na’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95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Gods Deltaplan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(Niveau)	(Bijbels voorbeeld)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Denken	‘Aandacht voor aardse zaken’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oen	‘Volg mij na’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288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Gods Deltaplan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(Niveau)	(Bijbels voorbeeld)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Voelen	‘Mijn vreugde en erekrans’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Denken	‘Aandacht voor aardse zaken’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oen	‘Volg mij na’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23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Gods Deltaplan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(Niveau)	(Bijbels voorbeeld)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Willen	‘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ees eensgezind’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Voelen	‘Mijn vreugde en erekrans’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Denken	‘Aandacht voor aardse zaken’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oen	‘Volg mij na’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571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Gods Deltaplan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(Niveau)	(Bijbels voorbeeld)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 ben	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Willen	‘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ees eensgezind’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Voelen	‘Mijn vreugde en erekrans’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Denken	‘Aandacht voor aardse zaken’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oen	‘Volg mij na’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914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Gods Deltaplan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(Niveau)	(Bijbels voorbeeld)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IK BEN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 ben	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Willen	‘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ees eensgezind’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Voelen	‘Mijn vreugde en erekrans’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Denken	‘Aandacht voor aardse zaken’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oen	‘Volg mij na’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602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Gods Deltaplan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(Niveau)	(Bijbels voorbeeld)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IK BEN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 ben	‘</a:t>
            </a:r>
            <a:r>
              <a:rPr lang="nl-NL" sz="12800" dirty="0" err="1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Één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met de Heer’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Willen	‘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ees eensgezind’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Voelen	‘Mijn vreugde en erekrans’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Denken	‘Aandacht voor aardse zaken’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oen	‘Volg mij na’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707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Gods Deltaplan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193" y="1600200"/>
            <a:ext cx="6043613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0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Gods Deltaplan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362" y="1600200"/>
            <a:ext cx="562927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73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Gods Deltaplan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899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883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417638"/>
            <a:ext cx="5534406" cy="368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4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619" y="1417638"/>
            <a:ext cx="6846761" cy="430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7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Gods Deltaplan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	God zelf, </a:t>
            </a:r>
            <a:r>
              <a:rPr lang="nl-NL" sz="12800" dirty="0" err="1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Alpha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en Omega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23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Gods Deltaplan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	God zelf, </a:t>
            </a:r>
            <a:r>
              <a:rPr lang="nl-NL" sz="12800" dirty="0" err="1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Alpha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en Omega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	de schepping, jou en mij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882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Gods Deltaplan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	God zelf, </a:t>
            </a:r>
            <a:r>
              <a:rPr lang="nl-NL" sz="12800" dirty="0" err="1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Alpha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en Omega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	de schepping, jou en mij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	Christus, Gods Redder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607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Gods Deltaplan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	God zelf, </a:t>
            </a:r>
            <a:r>
              <a:rPr lang="nl-NL" sz="12800" dirty="0" err="1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Alpha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en Omega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	de schepping, jou en mij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	Christus, Gods Redder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	de Geest vernieuwt mensen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773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Gods Deltaplan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78715" y="664485"/>
            <a:ext cx="4986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0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Gods Deltaplan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Filippenzen 4: 1-3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618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</TotalTime>
  <Words>388</Words>
  <Application>Microsoft Office PowerPoint</Application>
  <PresentationFormat>Diavoorstelling (4:3)</PresentationFormat>
  <Paragraphs>354</Paragraphs>
  <Slides>32</Slides>
  <Notes>32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32</vt:i4>
      </vt:variant>
    </vt:vector>
  </HeadingPairs>
  <TitlesOfParts>
    <vt:vector size="38" baseType="lpstr">
      <vt:lpstr>Arial</vt:lpstr>
      <vt:lpstr>Calibri</vt:lpstr>
      <vt:lpstr>Verdana</vt:lpstr>
      <vt:lpstr>Office-thema</vt:lpstr>
      <vt:lpstr>9. Afsluiting</vt:lpstr>
      <vt:lpstr>1_9. Afsluiting</vt:lpstr>
      <vt:lpstr>Gods Deltaplan</vt:lpstr>
      <vt:lpstr>Gods Deltaplan</vt:lpstr>
      <vt:lpstr>Gods Deltaplan</vt:lpstr>
      <vt:lpstr>Gods Deltaplan</vt:lpstr>
      <vt:lpstr>Gods Deltaplan</vt:lpstr>
      <vt:lpstr>Gods Deltaplan</vt:lpstr>
      <vt:lpstr>Gods Deltaplan</vt:lpstr>
      <vt:lpstr>Gods Deltaplan</vt:lpstr>
      <vt:lpstr>Gods Deltaplan</vt:lpstr>
      <vt:lpstr>Gods Deltaplan</vt:lpstr>
      <vt:lpstr>Gods Deltaplan</vt:lpstr>
      <vt:lpstr>Gods Deltaplan</vt:lpstr>
      <vt:lpstr>Gods Deltaplan</vt:lpstr>
      <vt:lpstr>Gods Deltaplan</vt:lpstr>
      <vt:lpstr>Gods Deltaplan</vt:lpstr>
      <vt:lpstr>Gods Deltaplan</vt:lpstr>
      <vt:lpstr>Gods Deltaplan</vt:lpstr>
      <vt:lpstr>Gods Deltaplan</vt:lpstr>
      <vt:lpstr>Gods Deltaplan</vt:lpstr>
      <vt:lpstr>Gods Deltaplan</vt:lpstr>
      <vt:lpstr>Gods Deltaplan</vt:lpstr>
      <vt:lpstr>Gods Deltaplan</vt:lpstr>
      <vt:lpstr>Gods Deltaplan</vt:lpstr>
      <vt:lpstr>Gods Deltaplan</vt:lpstr>
      <vt:lpstr>Gods Deltaplan</vt:lpstr>
      <vt:lpstr>Gods Deltaplan</vt:lpstr>
      <vt:lpstr>Gods Deltaplan</vt:lpstr>
      <vt:lpstr>Gods Deltaplan</vt:lpstr>
      <vt:lpstr>Gods Deltaplan</vt:lpstr>
      <vt:lpstr>.</vt:lpstr>
      <vt:lpstr>.</vt:lpstr>
      <vt:lpstr>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R. IJbema</cp:lastModifiedBy>
  <cp:revision>24</cp:revision>
  <dcterms:created xsi:type="dcterms:W3CDTF">2011-01-12T19:49:53Z</dcterms:created>
  <dcterms:modified xsi:type="dcterms:W3CDTF">2014-01-04T09:43:01Z</dcterms:modified>
</cp:coreProperties>
</file>