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4-08-01 om 12.1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143000"/>
            <a:ext cx="7823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0a3a04c14886605c04d79d6e947137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97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</a:t>
            </a:r>
            <a:r>
              <a:rPr lang="nl-NL" dirty="0" smtClean="0"/>
              <a:t>hristelijke minderheid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Tot slot vraag ik u: Wees allen eensgezind, leef met elkaar mee, heb elkaar lief als broeders en zusters, wees barmhartig en bereid de minste te zijn. </a:t>
            </a:r>
            <a:endParaRPr lang="nl-NL" dirty="0"/>
          </a:p>
          <a:p>
            <a:r>
              <a:rPr lang="nl-NL" dirty="0" smtClean="0"/>
              <a:t>Vergeld </a:t>
            </a:r>
            <a:r>
              <a:rPr lang="nl-NL" dirty="0"/>
              <a:t>geen kwaad met kwaad, en als u wordt uitgescholden, scheld dan niet terug; zegen juist, opdat u ook zelf zegen ontvangt, want daartoe bent u geroepen. 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6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EN ETEN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6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90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3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76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010-06-28-opruimactie-zwerfvuil_sint-lutgardisschool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" b="8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17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24</TotalTime>
  <Words>67</Words>
  <Application>Microsoft Macintosh PowerPoint</Application>
  <PresentationFormat>Diavoorstelling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 Zwart </vt:lpstr>
      <vt:lpstr>PowerPoint-presentatie</vt:lpstr>
      <vt:lpstr>PowerPoint-presentatie</vt:lpstr>
      <vt:lpstr>christelijke minderheid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3</cp:revision>
  <dcterms:created xsi:type="dcterms:W3CDTF">2014-08-01T10:17:52Z</dcterms:created>
  <dcterms:modified xsi:type="dcterms:W3CDTF">2014-08-01T10:42:49Z</dcterms:modified>
</cp:coreProperties>
</file>