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6"/>
  </p:notesMasterIdLst>
  <p:sldIdLst>
    <p:sldId id="257" r:id="rId4"/>
    <p:sldId id="258" r:id="rId5"/>
    <p:sldId id="260" r:id="rId6"/>
    <p:sldId id="265" r:id="rId7"/>
    <p:sldId id="262" r:id="rId8"/>
    <p:sldId id="263" r:id="rId9"/>
    <p:sldId id="264" r:id="rId10"/>
    <p:sldId id="261" r:id="rId11"/>
    <p:sldId id="266" r:id="rId12"/>
    <p:sldId id="259" r:id="rId13"/>
    <p:sldId id="268" r:id="rId14"/>
    <p:sldId id="26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028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47120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0500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27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2787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9748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7703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0013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8818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6569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343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4383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‘Wees allen eensgezind, leef met elkaar mee, heb elkaar lief als broeders en zusters, wees barmhartig en bereid de minste te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Vergeld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geen kwaad met kwaad, en als u wordt uit gescholden, scheld dan niet terug.’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Petrus 3, 8-9</a:t>
            </a:r>
            <a:r>
              <a:rPr lang="nl-NL" sz="9600" i="1" baseline="300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nl-NL" sz="96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58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oefenen in de kerk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492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oefenen in de kerk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doen in de wereld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819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‘Wees allen eensgezind, leef met elkaar mee, heb elkaar lief als broeders en zusters, wees barmhartig en bereid de minste te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zijn.</a:t>
            </a: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Vergeld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geen kwaad met kwaad, en als u wordt uit gescholden, scheld dan niet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terug.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Zegen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juist, opdat u ook zelf zegen ontvangt, want daartoe bent u geroepen.’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Petrus 3, 8-9</a:t>
            </a:r>
            <a:endParaRPr lang="nl-NL" sz="96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967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minste zijn…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393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minste zijn… onmogelijk!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002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‘Wees allen eensgezind, leef met elkaar mee, heb elkaar lief als broeders en zusters, wees barmhartig en bereid de minste te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Vergeld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geen kwaad met kwaad, en als u wordt uit gescholden, scheld dan niet terug.’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Petrus 3, 8-9</a:t>
            </a:r>
            <a:r>
              <a:rPr lang="nl-NL" sz="9600" i="1" baseline="300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nl-NL" sz="96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700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‘Zegen juist, opdat u ook zelf zegen ontvangt, want daartoe bent u geroepen.’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Petrus 3, 9</a:t>
            </a:r>
            <a:r>
              <a:rPr lang="nl-NL" sz="9600" i="1" baseline="300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nl-NL" sz="9600" i="1" baseline="300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471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roepen + zegenen = Abraham!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13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roepen + zegenen = </a:t>
            </a:r>
            <a:r>
              <a:rPr lang="nl-NL" sz="12800" strike="sngStrike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Abraham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Jezus!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998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‘Wees allen eensgezind, leef met elkaar mee, heb elkaar lief als broeders en zusters, wees barmhartig en bereid de minste te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zijn.</a:t>
            </a: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Vergeld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geen kwaad met kwaad, en als u wordt uit gescholden, scheld dan niet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terug.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Zegen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juist, opdat u ook zelf zegen ontvangt, want daartoe bent u geroepen.’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Petrus 3, 8-9</a:t>
            </a:r>
            <a:endParaRPr lang="nl-NL" sz="96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480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roepen + zegenen = </a:t>
            </a:r>
            <a:r>
              <a:rPr lang="nl-NL" sz="12800" strike="sngStrike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Abraham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Jezus!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ezegend &amp; zegenend: priesters!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625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367</Words>
  <Application>Microsoft Office PowerPoint</Application>
  <PresentationFormat>Diavoorstelling (4:3)</PresentationFormat>
  <Paragraphs>137</Paragraphs>
  <Slides>12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24</cp:revision>
  <dcterms:created xsi:type="dcterms:W3CDTF">2011-01-12T19:49:53Z</dcterms:created>
  <dcterms:modified xsi:type="dcterms:W3CDTF">2014-11-02T07:31:00Z</dcterms:modified>
</cp:coreProperties>
</file>