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4" r:id="rId7"/>
    <p:sldId id="268" r:id="rId8"/>
    <p:sldId id="269" r:id="rId9"/>
    <p:sldId id="266" r:id="rId10"/>
    <p:sldId id="267" r:id="rId11"/>
    <p:sldId id="265" r:id="rId12"/>
    <p:sldId id="275" r:id="rId13"/>
    <p:sldId id="274" r:id="rId14"/>
    <p:sldId id="273"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7" d="100"/>
          <a:sy n="47" d="100"/>
        </p:scale>
        <p:origin x="-22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Titelstijl van model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bijbel van boven</a:t>
            </a:r>
            <a:endParaRPr lang="nl-NL" dirty="0"/>
          </a:p>
        </p:txBody>
      </p:sp>
      <p:pic>
        <p:nvPicPr>
          <p:cNvPr id="4" name="Tijdelijke aanduiding voor inhoud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l="-1083" r="-1083"/>
          <a:stretch>
            <a:fillRect/>
          </a:stretch>
        </p:blipFill>
        <p:spPr/>
      </p:pic>
    </p:spTree>
    <p:extLst>
      <p:ext uri="{BB962C8B-B14F-4D97-AF65-F5344CB8AC3E}">
        <p14:creationId xmlns:p14="http://schemas.microsoft.com/office/powerpoint/2010/main" val="3429998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bijbel van onderen en van boven</a:t>
            </a:r>
            <a:endParaRPr lang="nl-NL" dirty="0"/>
          </a:p>
        </p:txBody>
      </p:sp>
      <p:sp>
        <p:nvSpPr>
          <p:cNvPr id="3" name="Tijdelijke aanduiding voor inhoud 2"/>
          <p:cNvSpPr>
            <a:spLocks noGrp="1"/>
          </p:cNvSpPr>
          <p:nvPr>
            <p:ph idx="1"/>
          </p:nvPr>
        </p:nvSpPr>
        <p:spPr/>
        <p:txBody>
          <a:bodyPr>
            <a:normAutofit/>
          </a:bodyPr>
          <a:lstStyle/>
          <a:p>
            <a:r>
              <a:rPr lang="nl-NL" sz="3500" dirty="0" smtClean="0"/>
              <a:t>Focus op Christus als redder</a:t>
            </a:r>
          </a:p>
          <a:p>
            <a:endParaRPr lang="nl-NL" sz="3500" dirty="0"/>
          </a:p>
          <a:p>
            <a:r>
              <a:rPr lang="nl-NL" sz="3500" dirty="0" smtClean="0"/>
              <a:t>Voortgang van de geschiedenis</a:t>
            </a:r>
          </a:p>
          <a:p>
            <a:r>
              <a:rPr lang="nl-NL" sz="3500" dirty="0" smtClean="0"/>
              <a:t>Hoofd- en bijzaken</a:t>
            </a:r>
          </a:p>
          <a:p>
            <a:r>
              <a:rPr lang="nl-NL" sz="3500" dirty="0" smtClean="0"/>
              <a:t>Geen losse teksten</a:t>
            </a:r>
          </a:p>
          <a:p>
            <a:r>
              <a:rPr lang="nl-NL" sz="3500" dirty="0" smtClean="0">
                <a:solidFill>
                  <a:srgbClr val="FFFF00"/>
                </a:solidFill>
              </a:rPr>
              <a:t>Ruimte </a:t>
            </a:r>
            <a:r>
              <a:rPr lang="nl-NL" sz="3500" dirty="0">
                <a:solidFill>
                  <a:srgbClr val="FFFF00"/>
                </a:solidFill>
              </a:rPr>
              <a:t>voor de menselijkheid en de kwetsbaarheid van de bijbel.</a:t>
            </a:r>
          </a:p>
          <a:p>
            <a:endParaRPr lang="nl-NL" dirty="0" smtClean="0"/>
          </a:p>
          <a:p>
            <a:endParaRPr lang="nl-NL" dirty="0"/>
          </a:p>
        </p:txBody>
      </p:sp>
    </p:spTree>
    <p:extLst>
      <p:ext uri="{BB962C8B-B14F-4D97-AF65-F5344CB8AC3E}">
        <p14:creationId xmlns:p14="http://schemas.microsoft.com/office/powerpoint/2010/main" val="26155228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bijbel van onderen en van boven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3500" dirty="0" smtClean="0"/>
              <a:t>Focus op Christus als redder</a:t>
            </a:r>
          </a:p>
          <a:p>
            <a:endParaRPr lang="nl-NL" sz="3500" dirty="0"/>
          </a:p>
          <a:p>
            <a:r>
              <a:rPr lang="nl-NL" sz="3500" dirty="0" smtClean="0"/>
              <a:t>Voortgang van de geschiedenis</a:t>
            </a:r>
          </a:p>
          <a:p>
            <a:r>
              <a:rPr lang="nl-NL" sz="3500" dirty="0" smtClean="0"/>
              <a:t>Hoofd- en bijzaken</a:t>
            </a:r>
          </a:p>
          <a:p>
            <a:r>
              <a:rPr lang="nl-NL" sz="3500" dirty="0" smtClean="0"/>
              <a:t>Geen losse teksten</a:t>
            </a:r>
          </a:p>
          <a:p>
            <a:r>
              <a:rPr lang="nl-NL" sz="3500" dirty="0" smtClean="0"/>
              <a:t>Ruimte </a:t>
            </a:r>
            <a:r>
              <a:rPr lang="nl-NL" sz="3500" dirty="0"/>
              <a:t>voor de menselijkheid en de kwetsbaarheid van de bijbel.</a:t>
            </a:r>
          </a:p>
          <a:p>
            <a:r>
              <a:rPr lang="nl-NL" sz="3900" dirty="0">
                <a:solidFill>
                  <a:srgbClr val="FFFF00"/>
                </a:solidFill>
              </a:rPr>
              <a:t>Niet meteen van slag zijn bij kritische vragen over de bijbel.</a:t>
            </a:r>
          </a:p>
          <a:p>
            <a:endParaRPr lang="nl-NL" dirty="0" smtClean="0"/>
          </a:p>
          <a:p>
            <a:endParaRPr lang="nl-NL" dirty="0"/>
          </a:p>
        </p:txBody>
      </p:sp>
    </p:spTree>
    <p:extLst>
      <p:ext uri="{BB962C8B-B14F-4D97-AF65-F5344CB8AC3E}">
        <p14:creationId xmlns:p14="http://schemas.microsoft.com/office/powerpoint/2010/main" val="26155228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
            <a:ext cx="7772400" cy="1594568"/>
          </a:xfrm>
        </p:spPr>
        <p:txBody>
          <a:bodyPr/>
          <a:lstStyle/>
          <a:p>
            <a:r>
              <a:rPr lang="nl-NL" dirty="0" smtClean="0"/>
              <a:t>De bij</a:t>
            </a:r>
            <a:endParaRPr lang="nl-NL" dirty="0"/>
          </a:p>
        </p:txBody>
      </p:sp>
      <p:sp>
        <p:nvSpPr>
          <p:cNvPr id="3" name="Subtitel 2"/>
          <p:cNvSpPr>
            <a:spLocks noGrp="1"/>
          </p:cNvSpPr>
          <p:nvPr>
            <p:ph type="subTitle" idx="1"/>
          </p:nvPr>
        </p:nvSpPr>
        <p:spPr/>
        <p:txBody>
          <a:bodyPr/>
          <a:lstStyle/>
          <a:p>
            <a:endParaRPr lang="nl-NL"/>
          </a:p>
        </p:txBody>
      </p:sp>
      <p:pic>
        <p:nvPicPr>
          <p:cNvPr id="4" name="Afbeelding 3" descr="unnam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924" y="425450"/>
            <a:ext cx="4914900" cy="6350000"/>
          </a:xfrm>
          <a:prstGeom prst="rect">
            <a:avLst/>
          </a:prstGeom>
        </p:spPr>
      </p:pic>
      <p:sp>
        <p:nvSpPr>
          <p:cNvPr id="5" name="Tekstvak 4"/>
          <p:cNvSpPr txBox="1"/>
          <p:nvPr/>
        </p:nvSpPr>
        <p:spPr>
          <a:xfrm>
            <a:off x="4620979" y="425450"/>
            <a:ext cx="4107537" cy="2893100"/>
          </a:xfrm>
          <a:prstGeom prst="rect">
            <a:avLst/>
          </a:prstGeom>
          <a:noFill/>
        </p:spPr>
        <p:txBody>
          <a:bodyPr wrap="square" rtlCol="0">
            <a:spAutoFit/>
          </a:bodyPr>
          <a:lstStyle/>
          <a:p>
            <a:endParaRPr lang="nl-NL" sz="5400" dirty="0"/>
          </a:p>
          <a:p>
            <a:endParaRPr lang="nl-NL" sz="3200" dirty="0" smtClean="0"/>
          </a:p>
          <a:p>
            <a:endParaRPr lang="nl-NL" sz="3200" dirty="0" smtClean="0"/>
          </a:p>
          <a:p>
            <a:r>
              <a:rPr lang="nl-NL" sz="3200" dirty="0" smtClean="0">
                <a:solidFill>
                  <a:srgbClr val="FFFF00"/>
                </a:solidFill>
              </a:rPr>
              <a:t>Lezen! </a:t>
            </a:r>
          </a:p>
          <a:p>
            <a:endParaRPr lang="nl-NL" sz="3200" dirty="0"/>
          </a:p>
        </p:txBody>
      </p:sp>
    </p:spTree>
    <p:extLst>
      <p:ext uri="{BB962C8B-B14F-4D97-AF65-F5344CB8AC3E}">
        <p14:creationId xmlns:p14="http://schemas.microsoft.com/office/powerpoint/2010/main" val="29052390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
            <a:ext cx="7772400" cy="1594568"/>
          </a:xfrm>
        </p:spPr>
        <p:txBody>
          <a:bodyPr/>
          <a:lstStyle/>
          <a:p>
            <a:r>
              <a:rPr lang="nl-NL" dirty="0" smtClean="0"/>
              <a:t>De bij</a:t>
            </a:r>
            <a:endParaRPr lang="nl-NL" dirty="0"/>
          </a:p>
        </p:txBody>
      </p:sp>
      <p:sp>
        <p:nvSpPr>
          <p:cNvPr id="3" name="Subtitel 2"/>
          <p:cNvSpPr>
            <a:spLocks noGrp="1"/>
          </p:cNvSpPr>
          <p:nvPr>
            <p:ph type="subTitle" idx="1"/>
          </p:nvPr>
        </p:nvSpPr>
        <p:spPr/>
        <p:txBody>
          <a:bodyPr/>
          <a:lstStyle/>
          <a:p>
            <a:endParaRPr lang="nl-NL"/>
          </a:p>
        </p:txBody>
      </p:sp>
      <p:pic>
        <p:nvPicPr>
          <p:cNvPr id="4" name="Afbeelding 3" descr="unnam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924" y="425450"/>
            <a:ext cx="4914900" cy="6350000"/>
          </a:xfrm>
          <a:prstGeom prst="rect">
            <a:avLst/>
          </a:prstGeom>
        </p:spPr>
      </p:pic>
      <p:sp>
        <p:nvSpPr>
          <p:cNvPr id="5" name="Tekstvak 4"/>
          <p:cNvSpPr txBox="1"/>
          <p:nvPr/>
        </p:nvSpPr>
        <p:spPr>
          <a:xfrm>
            <a:off x="4620979" y="425450"/>
            <a:ext cx="4107537" cy="3877984"/>
          </a:xfrm>
          <a:prstGeom prst="rect">
            <a:avLst/>
          </a:prstGeom>
          <a:noFill/>
        </p:spPr>
        <p:txBody>
          <a:bodyPr wrap="square" rtlCol="0">
            <a:spAutoFit/>
          </a:bodyPr>
          <a:lstStyle/>
          <a:p>
            <a:endParaRPr lang="nl-NL" sz="5400" dirty="0"/>
          </a:p>
          <a:p>
            <a:endParaRPr lang="nl-NL" sz="3200" dirty="0" smtClean="0"/>
          </a:p>
          <a:p>
            <a:endParaRPr lang="nl-NL" sz="3200" dirty="0" smtClean="0"/>
          </a:p>
          <a:p>
            <a:r>
              <a:rPr lang="nl-NL" sz="3200" dirty="0" smtClean="0"/>
              <a:t>Lezen! </a:t>
            </a:r>
          </a:p>
          <a:p>
            <a:endParaRPr lang="nl-NL" sz="3200" dirty="0"/>
          </a:p>
          <a:p>
            <a:r>
              <a:rPr lang="nl-NL" sz="3200" dirty="0" smtClean="0">
                <a:solidFill>
                  <a:srgbClr val="FFFF00"/>
                </a:solidFill>
              </a:rPr>
              <a:t>God zoeken</a:t>
            </a:r>
          </a:p>
          <a:p>
            <a:endParaRPr lang="nl-NL" sz="3200" dirty="0"/>
          </a:p>
        </p:txBody>
      </p:sp>
    </p:spTree>
    <p:extLst>
      <p:ext uri="{BB962C8B-B14F-4D97-AF65-F5344CB8AC3E}">
        <p14:creationId xmlns:p14="http://schemas.microsoft.com/office/powerpoint/2010/main" val="29052390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
            <a:ext cx="7772400" cy="1594568"/>
          </a:xfrm>
        </p:spPr>
        <p:txBody>
          <a:bodyPr/>
          <a:lstStyle/>
          <a:p>
            <a:r>
              <a:rPr lang="nl-NL" dirty="0" smtClean="0"/>
              <a:t>De bij</a:t>
            </a:r>
            <a:endParaRPr lang="nl-NL" dirty="0"/>
          </a:p>
        </p:txBody>
      </p:sp>
      <p:sp>
        <p:nvSpPr>
          <p:cNvPr id="3" name="Subtitel 2"/>
          <p:cNvSpPr>
            <a:spLocks noGrp="1"/>
          </p:cNvSpPr>
          <p:nvPr>
            <p:ph type="subTitle" idx="1"/>
          </p:nvPr>
        </p:nvSpPr>
        <p:spPr/>
        <p:txBody>
          <a:bodyPr/>
          <a:lstStyle/>
          <a:p>
            <a:endParaRPr lang="nl-NL"/>
          </a:p>
        </p:txBody>
      </p:sp>
      <p:pic>
        <p:nvPicPr>
          <p:cNvPr id="4" name="Afbeelding 3" descr="unnam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924" y="425450"/>
            <a:ext cx="4914900" cy="6350000"/>
          </a:xfrm>
          <a:prstGeom prst="rect">
            <a:avLst/>
          </a:prstGeom>
        </p:spPr>
      </p:pic>
      <p:sp>
        <p:nvSpPr>
          <p:cNvPr id="5" name="Tekstvak 4"/>
          <p:cNvSpPr txBox="1"/>
          <p:nvPr/>
        </p:nvSpPr>
        <p:spPr>
          <a:xfrm>
            <a:off x="4620979" y="425450"/>
            <a:ext cx="4107537" cy="4862869"/>
          </a:xfrm>
          <a:prstGeom prst="rect">
            <a:avLst/>
          </a:prstGeom>
          <a:noFill/>
        </p:spPr>
        <p:txBody>
          <a:bodyPr wrap="square" rtlCol="0">
            <a:spAutoFit/>
          </a:bodyPr>
          <a:lstStyle/>
          <a:p>
            <a:endParaRPr lang="nl-NL" sz="5400" dirty="0"/>
          </a:p>
          <a:p>
            <a:endParaRPr lang="nl-NL" sz="3200" dirty="0" smtClean="0"/>
          </a:p>
          <a:p>
            <a:endParaRPr lang="nl-NL" sz="3200" dirty="0" smtClean="0"/>
          </a:p>
          <a:p>
            <a:r>
              <a:rPr lang="nl-NL" sz="3200" dirty="0" smtClean="0"/>
              <a:t>Lezen! </a:t>
            </a:r>
          </a:p>
          <a:p>
            <a:endParaRPr lang="nl-NL" sz="3200" dirty="0"/>
          </a:p>
          <a:p>
            <a:r>
              <a:rPr lang="nl-NL" sz="3200" dirty="0" smtClean="0"/>
              <a:t>God zoeken</a:t>
            </a:r>
          </a:p>
          <a:p>
            <a:endParaRPr lang="nl-NL" sz="3200" dirty="0"/>
          </a:p>
          <a:p>
            <a:r>
              <a:rPr lang="nl-NL" sz="3200" dirty="0" smtClean="0">
                <a:solidFill>
                  <a:srgbClr val="FFFF00"/>
                </a:solidFill>
              </a:rPr>
              <a:t>Jezelf laten bevragen</a:t>
            </a:r>
          </a:p>
          <a:p>
            <a:endParaRPr lang="nl-NL" sz="3200" dirty="0"/>
          </a:p>
        </p:txBody>
      </p:sp>
    </p:spTree>
    <p:extLst>
      <p:ext uri="{BB962C8B-B14F-4D97-AF65-F5344CB8AC3E}">
        <p14:creationId xmlns:p14="http://schemas.microsoft.com/office/powerpoint/2010/main" val="29052390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
            <a:ext cx="7772400" cy="1594568"/>
          </a:xfrm>
        </p:spPr>
        <p:txBody>
          <a:bodyPr/>
          <a:lstStyle/>
          <a:p>
            <a:r>
              <a:rPr lang="nl-NL" dirty="0" smtClean="0"/>
              <a:t>De bij</a:t>
            </a:r>
            <a:endParaRPr lang="nl-NL" dirty="0"/>
          </a:p>
        </p:txBody>
      </p:sp>
      <p:sp>
        <p:nvSpPr>
          <p:cNvPr id="3" name="Subtitel 2"/>
          <p:cNvSpPr>
            <a:spLocks noGrp="1"/>
          </p:cNvSpPr>
          <p:nvPr>
            <p:ph type="subTitle" idx="1"/>
          </p:nvPr>
        </p:nvSpPr>
        <p:spPr/>
        <p:txBody>
          <a:bodyPr/>
          <a:lstStyle/>
          <a:p>
            <a:endParaRPr lang="nl-NL"/>
          </a:p>
        </p:txBody>
      </p:sp>
      <p:pic>
        <p:nvPicPr>
          <p:cNvPr id="4" name="Afbeelding 3" descr="unnam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924" y="425450"/>
            <a:ext cx="4914900" cy="6350000"/>
          </a:xfrm>
          <a:prstGeom prst="rect">
            <a:avLst/>
          </a:prstGeom>
        </p:spPr>
      </p:pic>
      <p:sp>
        <p:nvSpPr>
          <p:cNvPr id="5" name="Tekstvak 4"/>
          <p:cNvSpPr txBox="1"/>
          <p:nvPr/>
        </p:nvSpPr>
        <p:spPr>
          <a:xfrm>
            <a:off x="4620979" y="425450"/>
            <a:ext cx="4107537" cy="5847754"/>
          </a:xfrm>
          <a:prstGeom prst="rect">
            <a:avLst/>
          </a:prstGeom>
          <a:noFill/>
        </p:spPr>
        <p:txBody>
          <a:bodyPr wrap="square" rtlCol="0">
            <a:spAutoFit/>
          </a:bodyPr>
          <a:lstStyle/>
          <a:p>
            <a:endParaRPr lang="nl-NL" sz="5400" dirty="0"/>
          </a:p>
          <a:p>
            <a:endParaRPr lang="nl-NL" sz="3200" dirty="0" smtClean="0"/>
          </a:p>
          <a:p>
            <a:endParaRPr lang="nl-NL" sz="3200" dirty="0" smtClean="0"/>
          </a:p>
          <a:p>
            <a:r>
              <a:rPr lang="nl-NL" sz="3200" dirty="0" smtClean="0"/>
              <a:t>Lezen! </a:t>
            </a:r>
          </a:p>
          <a:p>
            <a:endParaRPr lang="nl-NL" sz="3200" dirty="0"/>
          </a:p>
          <a:p>
            <a:r>
              <a:rPr lang="nl-NL" sz="3200" dirty="0" smtClean="0"/>
              <a:t>God zoeken</a:t>
            </a:r>
          </a:p>
          <a:p>
            <a:endParaRPr lang="nl-NL" sz="3200" dirty="0"/>
          </a:p>
          <a:p>
            <a:r>
              <a:rPr lang="nl-NL" sz="3200" dirty="0" smtClean="0"/>
              <a:t>Jezelf laten bevragen</a:t>
            </a:r>
          </a:p>
          <a:p>
            <a:endParaRPr lang="nl-NL" sz="3200" dirty="0"/>
          </a:p>
          <a:p>
            <a:r>
              <a:rPr lang="nl-NL" sz="3200" dirty="0" smtClean="0">
                <a:solidFill>
                  <a:srgbClr val="FFFF00"/>
                </a:solidFill>
              </a:rPr>
              <a:t>Hoe doe jij dat deze week?</a:t>
            </a:r>
            <a:endParaRPr lang="nl-NL" sz="5400" dirty="0">
              <a:solidFill>
                <a:srgbClr val="FFFF00"/>
              </a:solidFill>
            </a:endParaRPr>
          </a:p>
        </p:txBody>
      </p:sp>
    </p:spTree>
    <p:extLst>
      <p:ext uri="{BB962C8B-B14F-4D97-AF65-F5344CB8AC3E}">
        <p14:creationId xmlns:p14="http://schemas.microsoft.com/office/powerpoint/2010/main" val="24173264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bijbel van boven</a:t>
            </a:r>
            <a:endParaRPr lang="nl-NL" dirty="0"/>
          </a:p>
        </p:txBody>
      </p:sp>
      <p:pic>
        <p:nvPicPr>
          <p:cNvPr id="4" name="Tijdelijke aanduiding voor inhoud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l="-1083" r="-1083"/>
          <a:stretch>
            <a:fillRect/>
          </a:stretch>
        </p:blipFill>
        <p:spPr>
          <a:xfrm>
            <a:off x="457200" y="1597950"/>
            <a:ext cx="3532131" cy="1942536"/>
          </a:xfrm>
        </p:spPr>
      </p:pic>
      <p:pic>
        <p:nvPicPr>
          <p:cNvPr id="5" name="Afbeelding 4" descr="Sca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858393" y="2698156"/>
            <a:ext cx="2109216" cy="5023104"/>
          </a:xfrm>
          <a:prstGeom prst="rect">
            <a:avLst/>
          </a:prstGeom>
        </p:spPr>
      </p:pic>
      <p:pic>
        <p:nvPicPr>
          <p:cNvPr id="6" name="Afbeelding 5" descr="cano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1655" y="2111736"/>
            <a:ext cx="3810000" cy="2857500"/>
          </a:xfrm>
          <a:prstGeom prst="rect">
            <a:avLst/>
          </a:prstGeom>
        </p:spPr>
      </p:pic>
    </p:spTree>
    <p:extLst>
      <p:ext uri="{BB962C8B-B14F-4D97-AF65-F5344CB8AC3E}">
        <p14:creationId xmlns:p14="http://schemas.microsoft.com/office/powerpoint/2010/main" val="29452537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bijbel van onderen</a:t>
            </a:r>
            <a:endParaRPr lang="nl-NL" dirty="0"/>
          </a:p>
        </p:txBody>
      </p:sp>
      <p:sp>
        <p:nvSpPr>
          <p:cNvPr id="3" name="Tijdelijke aanduiding voor inhoud 2"/>
          <p:cNvSpPr>
            <a:spLocks noGrp="1"/>
          </p:cNvSpPr>
          <p:nvPr>
            <p:ph idx="1"/>
          </p:nvPr>
        </p:nvSpPr>
        <p:spPr/>
        <p:txBody>
          <a:bodyPr/>
          <a:lstStyle/>
          <a:p>
            <a:r>
              <a:rPr lang="nl-NL" dirty="0" smtClean="0"/>
              <a:t>Je hoeft niet eerst in de bijbel te geloven voor je er wat aan hebt. </a:t>
            </a:r>
          </a:p>
        </p:txBody>
      </p:sp>
    </p:spTree>
    <p:extLst>
      <p:ext uri="{BB962C8B-B14F-4D97-AF65-F5344CB8AC3E}">
        <p14:creationId xmlns:p14="http://schemas.microsoft.com/office/powerpoint/2010/main" val="39228803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bijbel van boven</a:t>
            </a:r>
            <a:endParaRPr lang="nl-NL" dirty="0"/>
          </a:p>
        </p:txBody>
      </p:sp>
      <p:sp>
        <p:nvSpPr>
          <p:cNvPr id="3" name="Tijdelijke aanduiding voor inhoud 2"/>
          <p:cNvSpPr>
            <a:spLocks noGrp="1"/>
          </p:cNvSpPr>
          <p:nvPr>
            <p:ph idx="1"/>
          </p:nvPr>
        </p:nvSpPr>
        <p:spPr/>
        <p:txBody>
          <a:bodyPr/>
          <a:lstStyle/>
          <a:p>
            <a:r>
              <a:rPr lang="nl-NL" dirty="0"/>
              <a:t>Waaruit weet u dat Christus de redder is?</a:t>
            </a:r>
          </a:p>
          <a:p>
            <a:r>
              <a:rPr lang="nl-NL" dirty="0"/>
              <a:t>Antwoord: uit het heilig evangelie </a:t>
            </a:r>
          </a:p>
          <a:p>
            <a:pPr marL="0" indent="0">
              <a:buNone/>
            </a:pPr>
            <a:r>
              <a:rPr lang="nl-NL" sz="7200" dirty="0" smtClean="0"/>
              <a:t>		≠ </a:t>
            </a:r>
            <a:r>
              <a:rPr lang="nl-NL" sz="3600" dirty="0"/>
              <a:t>uit de bijbel</a:t>
            </a:r>
            <a:endParaRPr lang="nl-NL" dirty="0"/>
          </a:p>
          <a:p>
            <a:endParaRPr lang="nl-NL" dirty="0" smtClean="0"/>
          </a:p>
          <a:p>
            <a:r>
              <a:rPr lang="nl-NL" dirty="0" smtClean="0"/>
              <a:t>Bijbel is het boek</a:t>
            </a:r>
          </a:p>
          <a:p>
            <a:r>
              <a:rPr lang="nl-NL" dirty="0" smtClean="0"/>
              <a:t>Evangelie is de inhoud</a:t>
            </a:r>
            <a:endParaRPr lang="nl-NL" dirty="0"/>
          </a:p>
        </p:txBody>
      </p:sp>
    </p:spTree>
    <p:extLst>
      <p:ext uri="{BB962C8B-B14F-4D97-AF65-F5344CB8AC3E}">
        <p14:creationId xmlns:p14="http://schemas.microsoft.com/office/powerpoint/2010/main" val="21778752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bijbel van boven en van onderen</a:t>
            </a:r>
            <a:endParaRPr lang="nl-NL" dirty="0"/>
          </a:p>
        </p:txBody>
      </p:sp>
      <p:sp>
        <p:nvSpPr>
          <p:cNvPr id="3" name="Tijdelijke aanduiding voor inhoud 2"/>
          <p:cNvSpPr>
            <a:spLocks noGrp="1"/>
          </p:cNvSpPr>
          <p:nvPr>
            <p:ph idx="1"/>
          </p:nvPr>
        </p:nvSpPr>
        <p:spPr/>
        <p:txBody>
          <a:bodyPr/>
          <a:lstStyle/>
          <a:p>
            <a:r>
              <a:rPr lang="nl-NL" dirty="0" smtClean="0"/>
              <a:t>Het risico van een te grote focus op het boek is dat de inhoud naar de achtergrond verdwijnt. De bijbel wordt dan de basis van je geloof en niet langer Christus zelf.</a:t>
            </a:r>
          </a:p>
          <a:p>
            <a:endParaRPr lang="nl-NL" dirty="0"/>
          </a:p>
          <a:p>
            <a:r>
              <a:rPr lang="nl-NL" dirty="0" smtClean="0"/>
              <a:t>De bijbel in het christelijk geloof heeft niet dezelfde rol als de Koran in de islam.</a:t>
            </a:r>
            <a:endParaRPr lang="nl-NL" dirty="0"/>
          </a:p>
        </p:txBody>
      </p:sp>
    </p:spTree>
    <p:extLst>
      <p:ext uri="{BB962C8B-B14F-4D97-AF65-F5344CB8AC3E}">
        <p14:creationId xmlns:p14="http://schemas.microsoft.com/office/powerpoint/2010/main" val="3829634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bijbel van onderen en van boven</a:t>
            </a:r>
            <a:endParaRPr lang="nl-NL" dirty="0"/>
          </a:p>
        </p:txBody>
      </p:sp>
      <p:sp>
        <p:nvSpPr>
          <p:cNvPr id="3" name="Tijdelijke aanduiding voor inhoud 2"/>
          <p:cNvSpPr>
            <a:spLocks noGrp="1"/>
          </p:cNvSpPr>
          <p:nvPr>
            <p:ph idx="1"/>
          </p:nvPr>
        </p:nvSpPr>
        <p:spPr/>
        <p:txBody>
          <a:bodyPr>
            <a:normAutofit/>
          </a:bodyPr>
          <a:lstStyle/>
          <a:p>
            <a:r>
              <a:rPr lang="nl-NL" sz="3500" dirty="0" smtClean="0"/>
              <a:t>Focus op Christus als redder</a:t>
            </a:r>
          </a:p>
          <a:p>
            <a:endParaRPr lang="nl-NL" sz="3500" dirty="0"/>
          </a:p>
          <a:p>
            <a:endParaRPr lang="nl-NL" dirty="0" smtClean="0"/>
          </a:p>
          <a:p>
            <a:endParaRPr lang="nl-NL" dirty="0"/>
          </a:p>
        </p:txBody>
      </p:sp>
    </p:spTree>
    <p:extLst>
      <p:ext uri="{BB962C8B-B14F-4D97-AF65-F5344CB8AC3E}">
        <p14:creationId xmlns:p14="http://schemas.microsoft.com/office/powerpoint/2010/main" val="41263338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bijbel van onderen en van boven</a:t>
            </a:r>
            <a:endParaRPr lang="nl-NL" dirty="0"/>
          </a:p>
        </p:txBody>
      </p:sp>
      <p:sp>
        <p:nvSpPr>
          <p:cNvPr id="3" name="Tijdelijke aanduiding voor inhoud 2"/>
          <p:cNvSpPr>
            <a:spLocks noGrp="1"/>
          </p:cNvSpPr>
          <p:nvPr>
            <p:ph idx="1"/>
          </p:nvPr>
        </p:nvSpPr>
        <p:spPr/>
        <p:txBody>
          <a:bodyPr>
            <a:normAutofit/>
          </a:bodyPr>
          <a:lstStyle/>
          <a:p>
            <a:r>
              <a:rPr lang="nl-NL" sz="3500" dirty="0" smtClean="0"/>
              <a:t>Focus op Christus als redder</a:t>
            </a:r>
          </a:p>
          <a:p>
            <a:endParaRPr lang="nl-NL" sz="3500" dirty="0"/>
          </a:p>
          <a:p>
            <a:r>
              <a:rPr lang="nl-NL" sz="3500" dirty="0" smtClean="0">
                <a:solidFill>
                  <a:srgbClr val="FFFF00"/>
                </a:solidFill>
              </a:rPr>
              <a:t>Voortgang van de geschiedenis</a:t>
            </a:r>
          </a:p>
          <a:p>
            <a:endParaRPr lang="nl-NL" dirty="0" smtClean="0"/>
          </a:p>
          <a:p>
            <a:endParaRPr lang="nl-NL" dirty="0"/>
          </a:p>
        </p:txBody>
      </p:sp>
    </p:spTree>
    <p:extLst>
      <p:ext uri="{BB962C8B-B14F-4D97-AF65-F5344CB8AC3E}">
        <p14:creationId xmlns:p14="http://schemas.microsoft.com/office/powerpoint/2010/main" val="26155228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bijbel van onderen en van boven</a:t>
            </a:r>
            <a:endParaRPr lang="nl-NL" dirty="0"/>
          </a:p>
        </p:txBody>
      </p:sp>
      <p:sp>
        <p:nvSpPr>
          <p:cNvPr id="3" name="Tijdelijke aanduiding voor inhoud 2"/>
          <p:cNvSpPr>
            <a:spLocks noGrp="1"/>
          </p:cNvSpPr>
          <p:nvPr>
            <p:ph idx="1"/>
          </p:nvPr>
        </p:nvSpPr>
        <p:spPr/>
        <p:txBody>
          <a:bodyPr>
            <a:normAutofit/>
          </a:bodyPr>
          <a:lstStyle/>
          <a:p>
            <a:r>
              <a:rPr lang="nl-NL" sz="3500" dirty="0" smtClean="0"/>
              <a:t>Focus op Christus als redder</a:t>
            </a:r>
          </a:p>
          <a:p>
            <a:endParaRPr lang="nl-NL" sz="3500" dirty="0"/>
          </a:p>
          <a:p>
            <a:r>
              <a:rPr lang="nl-NL" sz="3500" dirty="0" smtClean="0"/>
              <a:t>Voortgang van de geschiedenis</a:t>
            </a:r>
          </a:p>
          <a:p>
            <a:r>
              <a:rPr lang="nl-NL" sz="3500" dirty="0" smtClean="0">
                <a:solidFill>
                  <a:srgbClr val="FFFF00"/>
                </a:solidFill>
              </a:rPr>
              <a:t>Hoofd- en bijzaken</a:t>
            </a:r>
          </a:p>
          <a:p>
            <a:endParaRPr lang="nl-NL" dirty="0" smtClean="0"/>
          </a:p>
          <a:p>
            <a:endParaRPr lang="nl-NL" dirty="0"/>
          </a:p>
        </p:txBody>
      </p:sp>
    </p:spTree>
    <p:extLst>
      <p:ext uri="{BB962C8B-B14F-4D97-AF65-F5344CB8AC3E}">
        <p14:creationId xmlns:p14="http://schemas.microsoft.com/office/powerpoint/2010/main" val="10876857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bijbel van onderen en van boven</a:t>
            </a:r>
            <a:endParaRPr lang="nl-NL" dirty="0"/>
          </a:p>
        </p:txBody>
      </p:sp>
      <p:sp>
        <p:nvSpPr>
          <p:cNvPr id="3" name="Tijdelijke aanduiding voor inhoud 2"/>
          <p:cNvSpPr>
            <a:spLocks noGrp="1"/>
          </p:cNvSpPr>
          <p:nvPr>
            <p:ph idx="1"/>
          </p:nvPr>
        </p:nvSpPr>
        <p:spPr/>
        <p:txBody>
          <a:bodyPr>
            <a:normAutofit/>
          </a:bodyPr>
          <a:lstStyle/>
          <a:p>
            <a:r>
              <a:rPr lang="nl-NL" sz="3500" dirty="0" smtClean="0"/>
              <a:t>Focus op Christus als redder</a:t>
            </a:r>
          </a:p>
          <a:p>
            <a:endParaRPr lang="nl-NL" sz="3500" dirty="0"/>
          </a:p>
          <a:p>
            <a:r>
              <a:rPr lang="nl-NL" sz="3500" dirty="0" smtClean="0"/>
              <a:t>Voortgang van de geschiedenis</a:t>
            </a:r>
          </a:p>
          <a:p>
            <a:r>
              <a:rPr lang="nl-NL" sz="3500" dirty="0" smtClean="0"/>
              <a:t>Hoofd- en bijzaken</a:t>
            </a:r>
          </a:p>
          <a:p>
            <a:r>
              <a:rPr lang="nl-NL" sz="3500" dirty="0" smtClean="0">
                <a:solidFill>
                  <a:srgbClr val="FFFF00"/>
                </a:solidFill>
              </a:rPr>
              <a:t>Geen losse teksten</a:t>
            </a:r>
          </a:p>
          <a:p>
            <a:endParaRPr lang="nl-NL" dirty="0" smtClean="0"/>
          </a:p>
          <a:p>
            <a:endParaRPr lang="nl-NL" dirty="0"/>
          </a:p>
        </p:txBody>
      </p:sp>
    </p:spTree>
    <p:extLst>
      <p:ext uri="{BB962C8B-B14F-4D97-AF65-F5344CB8AC3E}">
        <p14:creationId xmlns:p14="http://schemas.microsoft.com/office/powerpoint/2010/main" val="26155228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Zwa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Zwart .thmx</Template>
  <TotalTime>1375</TotalTime>
  <Words>291</Words>
  <Application>Microsoft Macintosh PowerPoint</Application>
  <PresentationFormat>Diavoorstelling (4:3)</PresentationFormat>
  <Paragraphs>80</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 Zwart </vt:lpstr>
      <vt:lpstr>De bijbel van boven</vt:lpstr>
      <vt:lpstr>De bijbel van boven</vt:lpstr>
      <vt:lpstr>De bijbel van onderen</vt:lpstr>
      <vt:lpstr>De bijbel van boven</vt:lpstr>
      <vt:lpstr>De bijbel van boven en van onderen</vt:lpstr>
      <vt:lpstr>De bijbel van onderen en van boven</vt:lpstr>
      <vt:lpstr>De bijbel van onderen en van boven</vt:lpstr>
      <vt:lpstr>De bijbel van onderen en van boven</vt:lpstr>
      <vt:lpstr>De bijbel van onderen en van boven</vt:lpstr>
      <vt:lpstr>De bijbel van onderen en van boven</vt:lpstr>
      <vt:lpstr>De bijbel van onderen en van boven</vt:lpstr>
      <vt:lpstr>De bij</vt:lpstr>
      <vt:lpstr>De bij</vt:lpstr>
      <vt:lpstr>De bij</vt:lpstr>
      <vt:lpstr>De bij</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Jan-Willem Roosenbrand</dc:creator>
  <cp:lastModifiedBy>Jan-Willem Roosenbrand</cp:lastModifiedBy>
  <cp:revision>7</cp:revision>
  <dcterms:created xsi:type="dcterms:W3CDTF">2014-02-18T19:38:40Z</dcterms:created>
  <dcterms:modified xsi:type="dcterms:W3CDTF">2014-02-21T22:44:46Z</dcterms:modified>
</cp:coreProperties>
</file>