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7200" dirty="0" smtClean="0"/>
              <a:t>Jezus komt preken!</a:t>
            </a:r>
            <a:endParaRPr lang="nl-NL" sz="7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Onze Jezus!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203977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Jezus komt preken!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/>
              <a:t>Mooie tekst!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06437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Jezus komt preken!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Mooie tekst!</a:t>
            </a:r>
          </a:p>
          <a:p>
            <a:r>
              <a:rPr lang="nl-NL" sz="4800" dirty="0" smtClean="0"/>
              <a:t>Jubeljaar </a:t>
            </a:r>
            <a:r>
              <a:rPr lang="nl-NL" sz="4800" dirty="0" err="1" smtClean="0"/>
              <a:t>Jobeel</a:t>
            </a:r>
            <a:r>
              <a:rPr lang="nl-NL" sz="4800" dirty="0" smtClean="0"/>
              <a:t> Bazuin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14760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Jezus komt preken!	</a:t>
            </a:r>
            <a:endParaRPr lang="nl-NL" dirty="0"/>
          </a:p>
        </p:txBody>
      </p:sp>
      <p:pic>
        <p:nvPicPr>
          <p:cNvPr id="4" name="Tijdelijke aanduiding voor inhoud 3" descr="grote-verzoenda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95" r="-112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9248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Jezus komt preken!</a:t>
            </a:r>
            <a:endParaRPr lang="nl-NL" dirty="0"/>
          </a:p>
        </p:txBody>
      </p:sp>
      <p:pic>
        <p:nvPicPr>
          <p:cNvPr id="4" name="Tijdelijke aanduiding voor inhoud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" b="10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8260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Jezus komt preken!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Vandaag hebben jullie dit in vervulling horen gaan!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34719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Jezus komt preken!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Onze Jezus!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58906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Jezus komt preken!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800" dirty="0" smtClean="0"/>
              <a:t>Onze Jezus is een PROFEET !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3114842214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19</TotalTime>
  <Words>62</Words>
  <Application>Microsoft Macintosh PowerPoint</Application>
  <PresentationFormat>Diavoorstelling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 Zwart </vt:lpstr>
      <vt:lpstr>Jezus komt preken!</vt:lpstr>
      <vt:lpstr>Jezus komt preken!</vt:lpstr>
      <vt:lpstr>Jezus komt preken!</vt:lpstr>
      <vt:lpstr>Jezus komt preken! </vt:lpstr>
      <vt:lpstr>Jezus komt preken!</vt:lpstr>
      <vt:lpstr>Jezus komt preken!</vt:lpstr>
      <vt:lpstr>Jezus komt preken!</vt:lpstr>
      <vt:lpstr>Jezus komt preken!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Jezus komt preken!</dc:title>
  <dc:creator>Jan-Willem Roosenbrand</dc:creator>
  <cp:lastModifiedBy>Jan-Willem Roosenbrand</cp:lastModifiedBy>
  <cp:revision>2</cp:revision>
  <dcterms:created xsi:type="dcterms:W3CDTF">2014-01-31T15:47:50Z</dcterms:created>
  <dcterms:modified xsi:type="dcterms:W3CDTF">2014-01-31T16:06:59Z</dcterms:modified>
</cp:coreProperties>
</file>