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A8E3-825E-BF4C-BAEA-F0AEDDF1EBB7}" type="datetimeFigureOut">
              <a:rPr lang="nl-NL" smtClean="0"/>
              <a:t>29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E35A1-6A8F-3049-9AD7-FC74228489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7080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35A1-6A8F-3049-9AD7-FC74228489A6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437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Perfectionis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732" r="-22732"/>
          <a:stretch>
            <a:fillRect/>
          </a:stretch>
        </p:blipFill>
        <p:spPr>
          <a:xfrm>
            <a:off x="457200" y="916354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875244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 is volmaakt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Matte</a:t>
            </a:r>
            <a:r>
              <a:rPr lang="nl-NL" sz="4000" dirty="0" smtClean="0"/>
              <a:t>üs 5: wees volmaakt zoals Hij volmaakt is</a:t>
            </a:r>
          </a:p>
          <a:p>
            <a:r>
              <a:rPr lang="nl-NL" sz="4000" dirty="0" smtClean="0"/>
              <a:t>Matteüs 6: bid: laat uw koninkrijk komen</a:t>
            </a:r>
          </a:p>
          <a:p>
            <a:r>
              <a:rPr lang="nl-NL" sz="4000" dirty="0" smtClean="0"/>
              <a:t>Matteüs 28: laat je dopen en leer zijn geboden onderhouden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417916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4800" dirty="0"/>
              <a:t>Het geheim van geestelijk leven </a:t>
            </a:r>
            <a:r>
              <a:rPr lang="nl-NL" sz="4800" dirty="0" smtClean="0"/>
              <a:t>is: ernaar </a:t>
            </a:r>
            <a:r>
              <a:rPr lang="nl-NL" sz="4800" dirty="0"/>
              <a:t>verlangen geestelijker te zijn dan je je voordoet</a:t>
            </a:r>
            <a:r>
              <a:rPr lang="nl-NL" sz="4800" dirty="0" smtClean="0"/>
              <a:t>.</a:t>
            </a:r>
          </a:p>
          <a:p>
            <a:endParaRPr lang="nl-NL" sz="4800" dirty="0"/>
          </a:p>
          <a:p>
            <a:pPr marL="0" indent="0">
              <a:buNone/>
            </a:pPr>
            <a:r>
              <a:rPr lang="nl-NL" sz="4800" dirty="0"/>
              <a:t>En </a:t>
            </a:r>
            <a:r>
              <a:rPr lang="nl-NL" sz="4800" dirty="0" smtClean="0"/>
              <a:t>‘t geheim van </a:t>
            </a:r>
            <a:r>
              <a:rPr lang="nl-NL" sz="4800" dirty="0"/>
              <a:t>hypocrisie: </a:t>
            </a:r>
            <a:endParaRPr lang="nl-NL" sz="4800" dirty="0" smtClean="0"/>
          </a:p>
          <a:p>
            <a:pPr marL="0" indent="0">
              <a:buNone/>
            </a:pPr>
            <a:r>
              <a:rPr lang="nl-NL" sz="4800" dirty="0" smtClean="0"/>
              <a:t>het </a:t>
            </a:r>
            <a:r>
              <a:rPr lang="nl-NL" sz="4800" dirty="0"/>
              <a:t>verlangen </a:t>
            </a:r>
            <a:r>
              <a:rPr lang="nl-NL" sz="4800" dirty="0" smtClean="0"/>
              <a:t>geestelijker</a:t>
            </a:r>
          </a:p>
          <a:p>
            <a:pPr marL="0" indent="0">
              <a:buNone/>
            </a:pPr>
            <a:r>
              <a:rPr lang="nl-NL" sz="4800" dirty="0" smtClean="0"/>
              <a:t>te </a:t>
            </a:r>
            <a:r>
              <a:rPr lang="nl-NL" sz="4800" dirty="0"/>
              <a:t>lijken dan je echt bent.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0239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400" dirty="0" smtClean="0"/>
              <a:t>Zondag 44: perfectionistisch?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480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ln w="57150" cmpd="sng">
            <a:solidFill>
              <a:srgbClr val="4F81BD"/>
            </a:solidFill>
          </a:ln>
        </p:spPr>
        <p:txBody>
          <a:bodyPr/>
          <a:lstStyle/>
          <a:p>
            <a:r>
              <a:rPr lang="nl-NL" sz="4400" dirty="0" smtClean="0"/>
              <a:t>Zondag 44: perfectionistisch?</a:t>
            </a:r>
          </a:p>
          <a:p>
            <a:endParaRPr lang="nl-NL" sz="4400" dirty="0"/>
          </a:p>
          <a:p>
            <a:r>
              <a:rPr lang="nl-NL" sz="4400" dirty="0" smtClean="0"/>
              <a:t>Zondag 44: anti-perfectionistisch!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717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4800" dirty="0"/>
              <a:t>Het geheim van geestelijk leven </a:t>
            </a:r>
            <a:r>
              <a:rPr lang="nl-NL" sz="4800" dirty="0" smtClean="0"/>
              <a:t>is: ernaar </a:t>
            </a:r>
            <a:r>
              <a:rPr lang="nl-NL" sz="4800" dirty="0"/>
              <a:t>verlangen geestelijker te zijn dan je je voordoet</a:t>
            </a:r>
            <a:r>
              <a:rPr lang="nl-NL" sz="4800" dirty="0" smtClean="0"/>
              <a:t>.</a:t>
            </a:r>
          </a:p>
          <a:p>
            <a:endParaRPr lang="nl-NL" sz="4800" dirty="0"/>
          </a:p>
          <a:p>
            <a:pPr marL="0" indent="0">
              <a:buNone/>
            </a:pPr>
            <a:r>
              <a:rPr lang="nl-NL" sz="4800" dirty="0"/>
              <a:t>En </a:t>
            </a:r>
            <a:r>
              <a:rPr lang="nl-NL" sz="4800" dirty="0" smtClean="0"/>
              <a:t>‘t geheim van </a:t>
            </a:r>
            <a:r>
              <a:rPr lang="nl-NL" sz="4800" dirty="0"/>
              <a:t>hypocrisie: </a:t>
            </a:r>
            <a:endParaRPr lang="nl-NL" sz="4800" dirty="0" smtClean="0"/>
          </a:p>
          <a:p>
            <a:pPr marL="0" indent="0">
              <a:buNone/>
            </a:pPr>
            <a:r>
              <a:rPr lang="nl-NL" sz="4800" dirty="0" smtClean="0"/>
              <a:t>het </a:t>
            </a:r>
            <a:r>
              <a:rPr lang="nl-NL" sz="4800" dirty="0"/>
              <a:t>verlangen </a:t>
            </a:r>
            <a:r>
              <a:rPr lang="nl-NL" sz="4800" dirty="0" smtClean="0"/>
              <a:t>geestelijker</a:t>
            </a:r>
          </a:p>
          <a:p>
            <a:pPr marL="0" indent="0">
              <a:buNone/>
            </a:pPr>
            <a:r>
              <a:rPr lang="nl-NL" sz="4800" dirty="0" smtClean="0"/>
              <a:t>te </a:t>
            </a:r>
            <a:r>
              <a:rPr lang="nl-NL" sz="4800" dirty="0"/>
              <a:t>lijken dan je echt bent.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935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Brian-McLaren-Naked-Spirituality-cov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6979" r="-86979"/>
          <a:stretch>
            <a:fillRect/>
          </a:stretch>
        </p:blipFill>
        <p:spPr>
          <a:xfrm>
            <a:off x="-1848340" y="857739"/>
            <a:ext cx="10484005" cy="5765799"/>
          </a:xfrm>
        </p:spPr>
      </p:pic>
      <p:pic>
        <p:nvPicPr>
          <p:cNvPr id="5" name="Afbeelding 4" descr="Brian-McLaren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962" y="0"/>
            <a:ext cx="2667000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40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Niemand is volmaakt…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4000" dirty="0" smtClean="0"/>
              <a:t>Voor volmaaktheid is niet alleen wedergeboorte maar ook wederopstanding nodig.</a:t>
            </a:r>
          </a:p>
          <a:p>
            <a:endParaRPr lang="nl-NL" sz="4000" dirty="0"/>
          </a:p>
          <a:p>
            <a:r>
              <a:rPr lang="nl-NL" sz="4000" dirty="0" smtClean="0"/>
              <a:t>Niet het geestelijke komt er als eerste, maar het aardse, pas daarna komt het geestelijke,</a:t>
            </a:r>
          </a:p>
          <a:p>
            <a:r>
              <a:rPr lang="nl-NL" sz="4000" dirty="0" smtClean="0"/>
              <a:t>1 </a:t>
            </a:r>
            <a:r>
              <a:rPr lang="nl-NL" sz="4000" dirty="0" err="1" smtClean="0"/>
              <a:t>Korinti</a:t>
            </a:r>
            <a:r>
              <a:rPr lang="nl-NL" sz="4000" dirty="0" err="1" smtClean="0"/>
              <a:t>ërs</a:t>
            </a:r>
            <a:r>
              <a:rPr lang="nl-NL" sz="4000" dirty="0" smtClean="0"/>
              <a:t> 15:46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5968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 descr="Schermafbeelding 2013-10-04 om 19.46.53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806" r="-19806"/>
          <a:stretch>
            <a:fillRect/>
          </a:stretch>
        </p:blipFill>
        <p:spPr>
          <a:xfrm>
            <a:off x="0" y="722924"/>
            <a:ext cx="9492807" cy="5220678"/>
          </a:xfrm>
        </p:spPr>
      </p:pic>
    </p:spTree>
    <p:extLst>
      <p:ext uri="{BB962C8B-B14F-4D97-AF65-F5344CB8AC3E}">
        <p14:creationId xmlns:p14="http://schemas.microsoft.com/office/powerpoint/2010/main" val="4072967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Niemand is volmaakt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9600" dirty="0" smtClean="0"/>
              <a:t>Maar God wel!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1807159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Niemand is volmaakt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9600" dirty="0" smtClean="0"/>
              <a:t>Maar God wel!</a:t>
            </a:r>
          </a:p>
          <a:p>
            <a:r>
              <a:rPr lang="nl-NL" sz="9600" dirty="0" smtClean="0"/>
              <a:t>Begin bij Hem.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1581481678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27</TotalTime>
  <Words>174</Words>
  <Application>Microsoft Macintosh PowerPoint</Application>
  <PresentationFormat>Diavoorstelling (4:3)</PresentationFormat>
  <Paragraphs>29</Paragraphs>
  <Slides>11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 Zwart </vt:lpstr>
      <vt:lpstr>PowerPoint-presentatie</vt:lpstr>
      <vt:lpstr>PowerPoint-presentatie</vt:lpstr>
      <vt:lpstr>PowerPoint-presentatie</vt:lpstr>
      <vt:lpstr>PowerPoint-presentatie</vt:lpstr>
      <vt:lpstr>PowerPoint-presentatie</vt:lpstr>
      <vt:lpstr>Niemand is volmaakt…</vt:lpstr>
      <vt:lpstr>PowerPoint-presentatie</vt:lpstr>
      <vt:lpstr>Niemand is volmaakt</vt:lpstr>
      <vt:lpstr>Niemand is volmaakt</vt:lpstr>
      <vt:lpstr>God is volmaakt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3</cp:revision>
  <dcterms:created xsi:type="dcterms:W3CDTF">2013-10-04T17:31:17Z</dcterms:created>
  <dcterms:modified xsi:type="dcterms:W3CDTF">2013-10-04T17:58:30Z</dcterms:modified>
</cp:coreProperties>
</file>