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4" d="100"/>
          <a:sy n="54" d="100"/>
        </p:scale>
        <p:origin x="-20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 descr="images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78" b="867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5610624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 descr="Unknown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4631" r="-3463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008515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 descr="images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502" b="2250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706806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8" name="Tijdelijke aanduiding voor inhoud 7" descr="Schermafbeelding 2013-12-31 om 12.32.58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25" r="602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146743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Bracht 2013 Gods nieuwe wereld?</a:t>
            </a:r>
            <a:endParaRPr lang="nl-NL" dirty="0"/>
          </a:p>
        </p:txBody>
      </p:sp>
      <p:pic>
        <p:nvPicPr>
          <p:cNvPr id="4" name="Tijdelijke aanduiding voor inhoud 3" descr="Slumdog Millionaire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7" b="107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884749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 descr="DSC004581-e1280220598126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96" r="2009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411577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 descr="8955oo99696555520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55" b="865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095711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 Zwart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Zwart .thmx</Template>
  <TotalTime>32</TotalTime>
  <Words>6</Words>
  <Application>Microsoft Macintosh PowerPoint</Application>
  <PresentationFormat>Diavoorstelling (4:3)</PresentationFormat>
  <Paragraphs>1</Paragraphs>
  <Slides>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 Zwart </vt:lpstr>
      <vt:lpstr>PowerPoint-presentatie</vt:lpstr>
      <vt:lpstr>PowerPoint-presentatie</vt:lpstr>
      <vt:lpstr>PowerPoint-presentatie</vt:lpstr>
      <vt:lpstr>PowerPoint-presentatie</vt:lpstr>
      <vt:lpstr>Bracht 2013 Gods nieuwe wereld?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Jan-Willem Roosenbrand</dc:creator>
  <cp:lastModifiedBy>Jan-Willem Roosenbrand</cp:lastModifiedBy>
  <cp:revision>3</cp:revision>
  <dcterms:created xsi:type="dcterms:W3CDTF">2013-12-31T11:17:05Z</dcterms:created>
  <dcterms:modified xsi:type="dcterms:W3CDTF">2013-12-31T11:49:59Z</dcterms:modified>
</cp:coreProperties>
</file>