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59" r:id="rId10"/>
    <p:sldId id="260" r:id="rId11"/>
    <p:sldId id="261" r:id="rId12"/>
    <p:sldId id="268" r:id="rId13"/>
    <p:sldId id="269" r:id="rId14"/>
    <p:sldId id="270" r:id="rId15"/>
    <p:sldId id="273" r:id="rId16"/>
    <p:sldId id="262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000" dirty="0" smtClean="0"/>
              <a:t>Vrede op aarde</a:t>
            </a:r>
            <a:endParaRPr lang="nl-NL" sz="80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30816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pic>
        <p:nvPicPr>
          <p:cNvPr id="4" name="Tijdelijke aanduiding voor inhoud 3" descr="jnn-16-8-bomb-syria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7" b="87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460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dirty="0" smtClean="0">
                <a:solidFill>
                  <a:srgbClr val="FFFF00"/>
                </a:solidFill>
              </a:rPr>
              <a:t>Christus is onze vrede</a:t>
            </a:r>
          </a:p>
        </p:txBody>
      </p:sp>
    </p:spTree>
    <p:extLst>
      <p:ext uri="{BB962C8B-B14F-4D97-AF65-F5344CB8AC3E}">
        <p14:creationId xmlns:p14="http://schemas.microsoft.com/office/powerpoint/2010/main" val="107203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Christus is onze vrede</a:t>
            </a:r>
          </a:p>
          <a:p>
            <a:r>
              <a:rPr lang="nl-NL" sz="3600" dirty="0" smtClean="0">
                <a:solidFill>
                  <a:srgbClr val="FFFF00"/>
                </a:solidFill>
              </a:rPr>
              <a:t>Het evangelie ging de wereld in</a:t>
            </a:r>
          </a:p>
        </p:txBody>
      </p:sp>
    </p:spTree>
    <p:extLst>
      <p:ext uri="{BB962C8B-B14F-4D97-AF65-F5344CB8AC3E}">
        <p14:creationId xmlns:p14="http://schemas.microsoft.com/office/powerpoint/2010/main" val="244757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Christus is onze vrede</a:t>
            </a:r>
          </a:p>
          <a:p>
            <a:r>
              <a:rPr lang="nl-NL" dirty="0" smtClean="0"/>
              <a:t>Het evangelie ging de wereld in</a:t>
            </a:r>
          </a:p>
          <a:p>
            <a:r>
              <a:rPr lang="nl-NL" sz="3600" dirty="0" smtClean="0">
                <a:solidFill>
                  <a:srgbClr val="FFFF00"/>
                </a:solidFill>
              </a:rPr>
              <a:t>De Oosterkerk is vervulling van Micha 4</a:t>
            </a:r>
          </a:p>
        </p:txBody>
      </p:sp>
    </p:spTree>
    <p:extLst>
      <p:ext uri="{BB962C8B-B14F-4D97-AF65-F5344CB8AC3E}">
        <p14:creationId xmlns:p14="http://schemas.microsoft.com/office/powerpoint/2010/main" val="244757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Christus is onze vrede</a:t>
            </a:r>
          </a:p>
          <a:p>
            <a:r>
              <a:rPr lang="nl-NL" dirty="0" smtClean="0"/>
              <a:t>Het evangelie ging de wereld in</a:t>
            </a:r>
          </a:p>
          <a:p>
            <a:r>
              <a:rPr lang="nl-NL" dirty="0" smtClean="0"/>
              <a:t>De Oosterkerk is vervulling van Micha 4</a:t>
            </a:r>
          </a:p>
          <a:p>
            <a:r>
              <a:rPr lang="nl-NL" sz="3600" dirty="0" smtClean="0">
                <a:solidFill>
                  <a:srgbClr val="FFFF00"/>
                </a:solidFill>
              </a:rPr>
              <a:t>De rechten van de mens worden breed erkend</a:t>
            </a:r>
            <a:endParaRPr lang="nl-NL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7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 smtClean="0"/>
              <a:t>Laat andere volken hun eigen goden volgen-</a:t>
            </a:r>
          </a:p>
          <a:p>
            <a:pPr marL="0" indent="0">
              <a:buNone/>
            </a:pPr>
            <a:r>
              <a:rPr lang="nl-NL" sz="4000" dirty="0"/>
              <a:t>w</a:t>
            </a:r>
            <a:r>
              <a:rPr lang="nl-NL" sz="4000" dirty="0" smtClean="0"/>
              <a:t>ij vertrouwen op de naam van de HEER, onze </a:t>
            </a:r>
            <a:r>
              <a:rPr lang="nl-NL" sz="4000" smtClean="0"/>
              <a:t>God,</a:t>
            </a:r>
          </a:p>
          <a:p>
            <a:pPr marL="0" indent="0">
              <a:buNone/>
            </a:pPr>
            <a:endParaRPr lang="nl-NL" sz="4000" dirty="0" smtClean="0"/>
          </a:p>
          <a:p>
            <a:pPr marL="0" indent="0">
              <a:buNone/>
            </a:pPr>
            <a:r>
              <a:rPr lang="nl-NL" sz="4000" dirty="0"/>
              <a:t>v</a:t>
            </a:r>
            <a:r>
              <a:rPr lang="nl-NL" sz="4000" dirty="0" smtClean="0"/>
              <a:t>oor eeuwig en altijd!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36237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dirty="0" smtClean="0">
                <a:solidFill>
                  <a:srgbClr val="FFFF00"/>
                </a:solidFill>
              </a:rPr>
              <a:t>Jij kunt een begin maken, desnoods in je eentje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01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Jij kunt een begin maken, desnoods in je eentje</a:t>
            </a:r>
          </a:p>
          <a:p>
            <a:r>
              <a:rPr lang="nl-NL" sz="3600" dirty="0" smtClean="0">
                <a:solidFill>
                  <a:srgbClr val="FFFF00"/>
                </a:solidFill>
              </a:rPr>
              <a:t>Je zit niet bij voorbaat goed in de kerk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617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Jij kunt een begin maken, desnoods in je eentje</a:t>
            </a:r>
          </a:p>
          <a:p>
            <a:r>
              <a:rPr lang="nl-NL" dirty="0" smtClean="0"/>
              <a:t>Je zit niet bij voorbaat goed in de kerk</a:t>
            </a:r>
          </a:p>
          <a:p>
            <a:r>
              <a:rPr lang="nl-NL" sz="3600" dirty="0" smtClean="0">
                <a:solidFill>
                  <a:srgbClr val="FFFF00"/>
                </a:solidFill>
              </a:rPr>
              <a:t>Laat de hoop niet varen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617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000" dirty="0" smtClean="0"/>
              <a:t>Vrede op aarde</a:t>
            </a:r>
            <a:endParaRPr lang="nl-NL" sz="80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8000" dirty="0" smtClean="0"/>
              <a:t>??????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1220733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pic>
        <p:nvPicPr>
          <p:cNvPr id="4" name="Tijdelijke aanduiding voor inhoud 3" descr="1011166-Lexpansion_maximale_de_lAssyri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36" b="192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310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>
                <a:solidFill>
                  <a:srgbClr val="FFFF00"/>
                </a:solidFill>
              </a:rPr>
              <a:t>De hemel op aarde</a:t>
            </a:r>
          </a:p>
        </p:txBody>
      </p:sp>
    </p:spTree>
    <p:extLst>
      <p:ext uri="{BB962C8B-B14F-4D97-AF65-F5344CB8AC3E}">
        <p14:creationId xmlns:p14="http://schemas.microsoft.com/office/powerpoint/2010/main" val="119635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hemel op aarde</a:t>
            </a:r>
          </a:p>
          <a:p>
            <a:r>
              <a:rPr lang="nl-NL" sz="3600" dirty="0" smtClean="0">
                <a:solidFill>
                  <a:srgbClr val="FFFF00"/>
                </a:solidFill>
              </a:rPr>
              <a:t>Niet alleen Isra</a:t>
            </a:r>
            <a:r>
              <a:rPr lang="nl-NL" sz="3600" dirty="0" smtClean="0">
                <a:solidFill>
                  <a:srgbClr val="FFFF00"/>
                </a:solidFill>
              </a:rPr>
              <a:t>ë</a:t>
            </a:r>
            <a:r>
              <a:rPr lang="nl-NL" sz="3600" dirty="0" smtClean="0">
                <a:solidFill>
                  <a:srgbClr val="FFFF00"/>
                </a:solidFill>
              </a:rPr>
              <a:t>ls stammen maar de volken</a:t>
            </a:r>
          </a:p>
        </p:txBody>
      </p:sp>
    </p:spTree>
    <p:extLst>
      <p:ext uri="{BB962C8B-B14F-4D97-AF65-F5344CB8AC3E}">
        <p14:creationId xmlns:p14="http://schemas.microsoft.com/office/powerpoint/2010/main" val="119635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hemel op aarde</a:t>
            </a:r>
          </a:p>
          <a:p>
            <a:r>
              <a:rPr lang="nl-NL" dirty="0" smtClean="0"/>
              <a:t>Niet alleen Isra</a:t>
            </a:r>
            <a:r>
              <a:rPr lang="nl-NL" dirty="0" smtClean="0"/>
              <a:t>ë</a:t>
            </a:r>
            <a:r>
              <a:rPr lang="nl-NL" dirty="0" smtClean="0"/>
              <a:t>ls stammen maar de volken</a:t>
            </a:r>
          </a:p>
          <a:p>
            <a:r>
              <a:rPr lang="nl-NL" sz="3600" dirty="0" smtClean="0">
                <a:solidFill>
                  <a:srgbClr val="FFFF00"/>
                </a:solidFill>
              </a:rPr>
              <a:t>Politiek onderricht</a:t>
            </a:r>
          </a:p>
        </p:txBody>
      </p:sp>
    </p:spTree>
    <p:extLst>
      <p:ext uri="{BB962C8B-B14F-4D97-AF65-F5344CB8AC3E}">
        <p14:creationId xmlns:p14="http://schemas.microsoft.com/office/powerpoint/2010/main" val="119635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hemel op aarde</a:t>
            </a:r>
          </a:p>
          <a:p>
            <a:r>
              <a:rPr lang="nl-NL" dirty="0" smtClean="0"/>
              <a:t>Niet alleen Isra</a:t>
            </a:r>
            <a:r>
              <a:rPr lang="nl-NL" dirty="0" smtClean="0"/>
              <a:t>ë</a:t>
            </a:r>
            <a:r>
              <a:rPr lang="nl-NL" dirty="0" smtClean="0"/>
              <a:t>ls stammen maar de volken</a:t>
            </a:r>
          </a:p>
          <a:p>
            <a:r>
              <a:rPr lang="nl-NL" dirty="0" smtClean="0"/>
              <a:t>Politiek onderricht</a:t>
            </a:r>
          </a:p>
          <a:p>
            <a:r>
              <a:rPr lang="nl-NL" sz="3600" dirty="0" smtClean="0">
                <a:solidFill>
                  <a:srgbClr val="FFFF00"/>
                </a:solidFill>
              </a:rPr>
              <a:t>Internationaal gerechtshof in Jeruzalem </a:t>
            </a:r>
          </a:p>
        </p:txBody>
      </p:sp>
    </p:spTree>
    <p:extLst>
      <p:ext uri="{BB962C8B-B14F-4D97-AF65-F5344CB8AC3E}">
        <p14:creationId xmlns:p14="http://schemas.microsoft.com/office/powerpoint/2010/main" val="119635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hemel op aarde</a:t>
            </a:r>
          </a:p>
          <a:p>
            <a:r>
              <a:rPr lang="nl-NL" dirty="0" smtClean="0"/>
              <a:t>Niet alleen Isra</a:t>
            </a:r>
            <a:r>
              <a:rPr lang="nl-NL" dirty="0" smtClean="0"/>
              <a:t>ë</a:t>
            </a:r>
            <a:r>
              <a:rPr lang="nl-NL" dirty="0" smtClean="0"/>
              <a:t>ls stammen maar de volken</a:t>
            </a:r>
          </a:p>
          <a:p>
            <a:r>
              <a:rPr lang="nl-NL" dirty="0" smtClean="0"/>
              <a:t>Politiek onderricht</a:t>
            </a:r>
          </a:p>
          <a:p>
            <a:r>
              <a:rPr lang="nl-NL" dirty="0" smtClean="0"/>
              <a:t>Internationaal gerechtshof in Jeruzalem </a:t>
            </a:r>
          </a:p>
          <a:p>
            <a:r>
              <a:rPr lang="nl-NL" sz="3600" dirty="0" smtClean="0">
                <a:solidFill>
                  <a:srgbClr val="FFFF00"/>
                </a:solidFill>
              </a:rPr>
              <a:t>Geen wapenindustrie maar voedselproductie</a:t>
            </a:r>
          </a:p>
        </p:txBody>
      </p:sp>
    </p:spTree>
    <p:extLst>
      <p:ext uri="{BB962C8B-B14F-4D97-AF65-F5344CB8AC3E}">
        <p14:creationId xmlns:p14="http://schemas.microsoft.com/office/powerpoint/2010/main" val="119635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Vrede op 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hemel op aarde</a:t>
            </a:r>
          </a:p>
          <a:p>
            <a:r>
              <a:rPr lang="nl-NL" dirty="0" smtClean="0"/>
              <a:t>Niet alleen Isra</a:t>
            </a:r>
            <a:r>
              <a:rPr lang="nl-NL" dirty="0" smtClean="0"/>
              <a:t>ë</a:t>
            </a:r>
            <a:r>
              <a:rPr lang="nl-NL" dirty="0" smtClean="0"/>
              <a:t>ls stammen maar de volken</a:t>
            </a:r>
          </a:p>
          <a:p>
            <a:r>
              <a:rPr lang="nl-NL" dirty="0" smtClean="0"/>
              <a:t>Politiek onderricht</a:t>
            </a:r>
          </a:p>
          <a:p>
            <a:r>
              <a:rPr lang="nl-NL" dirty="0" smtClean="0"/>
              <a:t>Internationaal gerechtshof in Jeruzalem </a:t>
            </a:r>
          </a:p>
          <a:p>
            <a:r>
              <a:rPr lang="nl-NL" dirty="0" smtClean="0"/>
              <a:t>Geen wapenindustrie maar voedselproductie</a:t>
            </a:r>
          </a:p>
          <a:p>
            <a:r>
              <a:rPr lang="nl-NL" sz="3600" dirty="0" smtClean="0">
                <a:solidFill>
                  <a:srgbClr val="FFFF00"/>
                </a:solidFill>
              </a:rPr>
              <a:t>‘s Avonds een goed glas wijn</a:t>
            </a:r>
            <a:endParaRPr lang="nl-NL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29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25</TotalTime>
  <Words>288</Words>
  <Application>Microsoft Macintosh PowerPoint</Application>
  <PresentationFormat>Diavoorstelling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 Zwart 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  <vt:lpstr>Vrede op aarde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Vrede op aarde</dc:title>
  <dc:creator>Jan-Willem Roosenbrand</dc:creator>
  <cp:lastModifiedBy>Jan-Willem Roosenbrand</cp:lastModifiedBy>
  <cp:revision>3</cp:revision>
  <dcterms:created xsi:type="dcterms:W3CDTF">2013-12-27T18:58:15Z</dcterms:created>
  <dcterms:modified xsi:type="dcterms:W3CDTF">2013-12-27T19:23:45Z</dcterms:modified>
</cp:coreProperties>
</file>