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9"/>
  </p:notesMasterIdLst>
  <p:sldIdLst>
    <p:sldId id="257" r:id="rId4"/>
    <p:sldId id="258" r:id="rId5"/>
    <p:sldId id="259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FD23D21F-8188-4417-A8DC-5340C89DE7B7}">
          <p14:sldIdLst>
            <p14:sldId id="257"/>
            <p14:sldId id="258"/>
            <p14:sldId id="259"/>
            <p14:sldId id="263"/>
            <p14:sldId id="264"/>
            <p14:sldId id="266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28-12-2013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248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580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383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392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919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512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25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474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181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57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177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09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052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238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223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02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25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35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53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2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68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865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8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91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3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28-12-2013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28-12-2013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5276" cy="685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straf? nee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oefening? nee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4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6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 weerloze overmacht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77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 weerloze overmacht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9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	Rachel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2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Rachel: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-Jozef &gt; Efraïm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8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Rachel: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-Jozef &gt; Efraïm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-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Ben-oni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(kind van pijn)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9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Rachel: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-Jozef &gt; Efraïm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-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Ben-oni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Ben-jamin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(kind van pijn/vreugde)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4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Rachel: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-Jozef &gt; Efraïm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-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Ben-oni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Ben-jamin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(kind van pijn/vreugde)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Jeremia: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heel Israël weggevoerd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7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Rachel: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-Jozef &gt; Efraïm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-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Ben-oni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Ben-jamin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(kind van pijn/vreugde)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Jeremia: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heel Israël weggevoerd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Jezus: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‘man van pijn’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37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25" y="2015331"/>
            <a:ext cx="49339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 weerloze overmacht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	Jezus man van pijn,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wij kind van vreugde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16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60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4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 zijn maar mensen (net als 	Herodes)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7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 zijn maar mensen (net als 	Herodes)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Toch: aanpakken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1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 zijn maar mensen (net als 	Herodes)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Toch: aanpakken – op grond van 	Kerst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42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25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17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74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straf?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straf? nee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04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Kerstfeest: feest in Bethlehem?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Herodes:	‘beestachtig’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Jozef:		vluchten!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&amp; ik:	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		straf? nee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oefening?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4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256</Words>
  <Application>Microsoft Office PowerPoint</Application>
  <PresentationFormat>Diavoorstelling (4:3)</PresentationFormat>
  <Paragraphs>291</Paragraphs>
  <Slides>25</Slides>
  <Notes>25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25</vt:i4>
      </vt:variant>
    </vt:vector>
  </HeadingPairs>
  <TitlesOfParts>
    <vt:vector size="31" baseType="lpstr">
      <vt:lpstr>Arial</vt:lpstr>
      <vt:lpstr>Calibri</vt:lpstr>
      <vt:lpstr>Verdana</vt:lpstr>
      <vt:lpstr>Office-thema</vt:lpstr>
      <vt:lpstr>9. Afsluiting</vt:lpstr>
      <vt:lpstr>1_9. Afsluiting</vt:lpstr>
      <vt:lpstr>.</vt:lpstr>
      <vt:lpstr> 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  <vt:lpstr>Kerstfeest: feest in Bethlehem?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16</cp:revision>
  <dcterms:created xsi:type="dcterms:W3CDTF">2011-01-12T19:49:53Z</dcterms:created>
  <dcterms:modified xsi:type="dcterms:W3CDTF">2013-12-28T10:41:08Z</dcterms:modified>
</cp:coreProperties>
</file>