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3" r:id="rId4"/>
    <p:sldId id="256" r:id="rId5"/>
    <p:sldId id="264" r:id="rId6"/>
    <p:sldId id="257" r:id="rId7"/>
    <p:sldId id="258" r:id="rId8"/>
    <p:sldId id="265" r:id="rId9"/>
    <p:sldId id="268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dirty="0" smtClean="0">
              <a:solidFill>
                <a:srgbClr val="FFFF00"/>
              </a:solidFill>
            </a:endParaRP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7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Hou je van Jezus? Zorg goed voor de gemeente!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9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Hou je van Jezus? Zorg goed voor de gemeente!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Kun je je toevertrouwen aan Hem als alles je uit handen valt?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73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Apostel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/>
              <a:t>A</a:t>
            </a:r>
            <a:r>
              <a:rPr lang="nl-NL" dirty="0" smtClean="0"/>
              <a:t>postel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Oudsten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7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/>
              <a:t>A</a:t>
            </a:r>
            <a:r>
              <a:rPr lang="nl-NL" dirty="0" smtClean="0"/>
              <a:t>postel</a:t>
            </a:r>
          </a:p>
          <a:p>
            <a:r>
              <a:rPr lang="nl-NL" dirty="0" smtClean="0"/>
              <a:t>Oudsten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Pastoraal bezoeker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/>
              <a:t>A</a:t>
            </a:r>
            <a:r>
              <a:rPr lang="nl-NL" dirty="0" smtClean="0"/>
              <a:t>postel</a:t>
            </a:r>
          </a:p>
          <a:p>
            <a:r>
              <a:rPr lang="nl-NL" dirty="0" smtClean="0"/>
              <a:t>Oudsten</a:t>
            </a:r>
          </a:p>
          <a:p>
            <a:r>
              <a:rPr lang="nl-NL" dirty="0" smtClean="0"/>
              <a:t>Pastoraal bezoeker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Wij allemaal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07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Jezus vraagt: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Hou je van mij?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74" y="0"/>
            <a:ext cx="1889125" cy="281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7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Jezus vraagt:</a:t>
            </a:r>
          </a:p>
          <a:p>
            <a:r>
              <a:rPr lang="nl-NL" dirty="0" smtClean="0"/>
              <a:t>Hou je van mij?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Hoed mijn lammeren!</a:t>
            </a: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74" y="0"/>
            <a:ext cx="1889125" cy="281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3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Visser 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dirty="0" smtClean="0"/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  <p:pic>
        <p:nvPicPr>
          <p:cNvPr id="4" name="Afbeelding 3" descr="images-5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2995545"/>
            <a:ext cx="3624330" cy="362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9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wordt herder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nl-NL" dirty="0" smtClean="0">
              <a:solidFill>
                <a:srgbClr val="FFFF00"/>
              </a:solidFill>
            </a:endParaRPr>
          </a:p>
        </p:txBody>
      </p:sp>
      <p:pic>
        <p:nvPicPr>
          <p:cNvPr id="5" name="Afbeelding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349500" cy="1759858"/>
          </a:xfrm>
          <a:prstGeom prst="rect">
            <a:avLst/>
          </a:prstGeom>
        </p:spPr>
      </p:pic>
      <p:pic>
        <p:nvPicPr>
          <p:cNvPr id="6" name="Afbeelding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"/>
            <a:ext cx="1905000" cy="2836794"/>
          </a:xfrm>
          <a:prstGeom prst="rect">
            <a:avLst/>
          </a:prstGeom>
        </p:spPr>
      </p:pic>
      <p:pic>
        <p:nvPicPr>
          <p:cNvPr id="4" name="Afbeelding 3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412750"/>
            <a:ext cx="371475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0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213</TotalTime>
  <Words>100</Words>
  <Application>Microsoft Macintosh PowerPoint</Application>
  <PresentationFormat>Diavoorstelling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 Zwart </vt:lpstr>
      <vt:lpstr>Visser wordt herder </vt:lpstr>
      <vt:lpstr>Visser wordt herder </vt:lpstr>
      <vt:lpstr>Visser wordt herder </vt:lpstr>
      <vt:lpstr>Visser wordt herder </vt:lpstr>
      <vt:lpstr>Visser wordt herder </vt:lpstr>
      <vt:lpstr>Visser wordt herder </vt:lpstr>
      <vt:lpstr>Visser wordt herder </vt:lpstr>
      <vt:lpstr>Visser wordt herder </vt:lpstr>
      <vt:lpstr>wordt herder </vt:lpstr>
      <vt:lpstr>Visser wordt herder </vt:lpstr>
      <vt:lpstr>Visser wordt herder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Visser wordt herder </dc:title>
  <dc:creator>Jan-Willem Roosenbrand</dc:creator>
  <cp:lastModifiedBy>Jan-Willem Roosenbrand</cp:lastModifiedBy>
  <cp:revision>3</cp:revision>
  <dcterms:created xsi:type="dcterms:W3CDTF">2013-04-26T15:28:40Z</dcterms:created>
  <dcterms:modified xsi:type="dcterms:W3CDTF">2013-04-26T19:05:02Z</dcterms:modified>
</cp:coreProperties>
</file>