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8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3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4800" dirty="0"/>
              <a:t>Het geheim van geestelijk leven </a:t>
            </a:r>
            <a:r>
              <a:rPr lang="nl-NL" sz="4800" dirty="0" smtClean="0"/>
              <a:t>is: ernaar </a:t>
            </a:r>
            <a:r>
              <a:rPr lang="nl-NL" sz="4800" dirty="0"/>
              <a:t>verlangen geestelijker te zijn dan je je voordoet</a:t>
            </a:r>
            <a:r>
              <a:rPr lang="nl-NL" sz="4800" dirty="0" smtClean="0"/>
              <a:t>.</a:t>
            </a:r>
          </a:p>
          <a:p>
            <a:endParaRPr lang="nl-NL" sz="4800" dirty="0"/>
          </a:p>
          <a:p>
            <a:pPr marL="0" indent="0">
              <a:buNone/>
            </a:pPr>
            <a:r>
              <a:rPr lang="nl-NL" sz="4800" dirty="0"/>
              <a:t>En </a:t>
            </a:r>
            <a:r>
              <a:rPr lang="nl-NL" sz="4800" dirty="0" smtClean="0"/>
              <a:t>‘t geheim van </a:t>
            </a:r>
            <a:r>
              <a:rPr lang="nl-NL" sz="4800" dirty="0"/>
              <a:t>hypocrisie: </a:t>
            </a:r>
            <a:endParaRPr lang="nl-NL" sz="4800" dirty="0" smtClean="0"/>
          </a:p>
          <a:p>
            <a:pPr marL="0" indent="0">
              <a:buNone/>
            </a:pPr>
            <a:r>
              <a:rPr lang="nl-NL" sz="4800" dirty="0" smtClean="0"/>
              <a:t>het </a:t>
            </a:r>
            <a:r>
              <a:rPr lang="nl-NL" sz="4800" dirty="0"/>
              <a:t>verlangen </a:t>
            </a:r>
            <a:r>
              <a:rPr lang="nl-NL" sz="4800" dirty="0" smtClean="0"/>
              <a:t>geestelijker</a:t>
            </a:r>
          </a:p>
          <a:p>
            <a:pPr marL="0" indent="0">
              <a:buNone/>
            </a:pPr>
            <a:r>
              <a:rPr lang="nl-NL" sz="4800" dirty="0" smtClean="0"/>
              <a:t>te </a:t>
            </a:r>
            <a:r>
              <a:rPr lang="nl-NL" sz="4800" dirty="0"/>
              <a:t>lijken dan je echt bent.</a:t>
            </a:r>
          </a:p>
          <a:p>
            <a:endParaRPr lang="nl-NL" dirty="0"/>
          </a:p>
        </p:txBody>
      </p:sp>
      <p:pic>
        <p:nvPicPr>
          <p:cNvPr id="5" name="Afbeelding 4" descr="einde-niet-24-7-7872216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267" y="4794115"/>
            <a:ext cx="1918733" cy="191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469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4800" dirty="0"/>
              <a:t>Het geheim van geestelijk leven </a:t>
            </a:r>
            <a:r>
              <a:rPr lang="nl-NL" sz="4800" dirty="0" smtClean="0"/>
              <a:t>is: ernaar </a:t>
            </a:r>
            <a:r>
              <a:rPr lang="nl-NL" sz="4800" dirty="0"/>
              <a:t>verlangen geestelijker te zijn dan je je voordoet</a:t>
            </a:r>
            <a:r>
              <a:rPr lang="nl-NL" sz="4800" dirty="0" smtClean="0"/>
              <a:t>.</a:t>
            </a:r>
          </a:p>
          <a:p>
            <a:endParaRPr lang="nl-NL" sz="4800" dirty="0"/>
          </a:p>
          <a:p>
            <a:pPr marL="0" indent="0">
              <a:buNone/>
            </a:pPr>
            <a:r>
              <a:rPr lang="nl-NL" sz="4800" dirty="0"/>
              <a:t>En </a:t>
            </a:r>
            <a:r>
              <a:rPr lang="nl-NL" sz="4800" dirty="0" smtClean="0"/>
              <a:t>‘t geheim van </a:t>
            </a:r>
            <a:r>
              <a:rPr lang="nl-NL" sz="4800" dirty="0"/>
              <a:t>hypocrisie: </a:t>
            </a:r>
            <a:endParaRPr lang="nl-NL" sz="4800" dirty="0" smtClean="0"/>
          </a:p>
          <a:p>
            <a:pPr marL="0" indent="0">
              <a:buNone/>
            </a:pPr>
            <a:r>
              <a:rPr lang="nl-NL" sz="4800" dirty="0" smtClean="0"/>
              <a:t>het </a:t>
            </a:r>
            <a:r>
              <a:rPr lang="nl-NL" sz="4800" dirty="0"/>
              <a:t>verlangen </a:t>
            </a:r>
            <a:r>
              <a:rPr lang="nl-NL" sz="4800" dirty="0" smtClean="0"/>
              <a:t>geestelijker</a:t>
            </a:r>
          </a:p>
          <a:p>
            <a:pPr marL="0" indent="0">
              <a:buNone/>
            </a:pPr>
            <a:r>
              <a:rPr lang="nl-NL" sz="4800" dirty="0" smtClean="0"/>
              <a:t>te </a:t>
            </a:r>
            <a:r>
              <a:rPr lang="nl-NL" sz="4800" dirty="0"/>
              <a:t>lijken dan je echt bent.</a:t>
            </a:r>
          </a:p>
          <a:p>
            <a:endParaRPr lang="nl-NL" dirty="0"/>
          </a:p>
        </p:txBody>
      </p:sp>
      <p:pic>
        <p:nvPicPr>
          <p:cNvPr id="5" name="Afbeelding 4" descr="einde-niet-24-7-7872216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267" y="4794115"/>
            <a:ext cx="1918733" cy="191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425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Bidden?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4000" dirty="0" smtClean="0"/>
              <a:t>Ik heb helemaal geen zin om te bidden!</a:t>
            </a:r>
          </a:p>
          <a:p>
            <a:r>
              <a:rPr lang="nl-NL" dirty="0" smtClean="0"/>
              <a:t>….</a:t>
            </a:r>
          </a:p>
          <a:p>
            <a:r>
              <a:rPr lang="nl-NL" dirty="0" smtClean="0"/>
              <a:t>….</a:t>
            </a:r>
          </a:p>
          <a:p>
            <a:r>
              <a:rPr lang="nl-NL" dirty="0" smtClean="0"/>
              <a:t>….</a:t>
            </a:r>
          </a:p>
          <a:p>
            <a:endParaRPr lang="nl-NL" dirty="0"/>
          </a:p>
        </p:txBody>
      </p:sp>
      <p:pic>
        <p:nvPicPr>
          <p:cNvPr id="5" name="Afbeelding 4" descr="einde-niet-24-7-7872216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267" y="4794115"/>
            <a:ext cx="1918733" cy="191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8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Bidden?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sz="4000" dirty="0" smtClean="0"/>
              <a:t>Ik heb helemaal geen zin om te bidden!</a:t>
            </a:r>
          </a:p>
          <a:p>
            <a:r>
              <a:rPr lang="nl-NL" dirty="0" smtClean="0"/>
              <a:t>….</a:t>
            </a:r>
          </a:p>
          <a:p>
            <a:r>
              <a:rPr lang="nl-NL" dirty="0" smtClean="0"/>
              <a:t>….</a:t>
            </a:r>
          </a:p>
          <a:p>
            <a:r>
              <a:rPr lang="nl-NL" dirty="0" smtClean="0"/>
              <a:t>….</a:t>
            </a:r>
          </a:p>
          <a:p>
            <a:r>
              <a:rPr lang="nl-NL" sz="4000" dirty="0" smtClean="0"/>
              <a:t>En toch:</a:t>
            </a:r>
          </a:p>
          <a:p>
            <a:r>
              <a:rPr lang="nl-NL" sz="4000" dirty="0">
                <a:solidFill>
                  <a:srgbClr val="FFFF00"/>
                </a:solidFill>
              </a:rPr>
              <a:t>wees altijd verheugd, </a:t>
            </a:r>
            <a:endParaRPr lang="nl-NL" sz="4000" dirty="0" smtClean="0">
              <a:solidFill>
                <a:srgbClr val="FFFF00"/>
              </a:solidFill>
            </a:endParaRPr>
          </a:p>
          <a:p>
            <a:r>
              <a:rPr lang="nl-NL" sz="4000" dirty="0" smtClean="0">
                <a:solidFill>
                  <a:srgbClr val="FFFF00"/>
                </a:solidFill>
              </a:rPr>
              <a:t>bidt </a:t>
            </a:r>
            <a:r>
              <a:rPr lang="nl-NL" sz="4000" dirty="0">
                <a:solidFill>
                  <a:srgbClr val="FFFF00"/>
                </a:solidFill>
              </a:rPr>
              <a:t>onophoudelijk </a:t>
            </a:r>
            <a:endParaRPr lang="nl-NL" sz="4000" dirty="0" smtClean="0">
              <a:solidFill>
                <a:srgbClr val="FFFF00"/>
              </a:solidFill>
            </a:endParaRPr>
          </a:p>
          <a:p>
            <a:r>
              <a:rPr lang="nl-NL" sz="4000" dirty="0" smtClean="0">
                <a:solidFill>
                  <a:srgbClr val="FFFF00"/>
                </a:solidFill>
              </a:rPr>
              <a:t>en </a:t>
            </a:r>
            <a:r>
              <a:rPr lang="nl-NL" sz="4000" dirty="0">
                <a:solidFill>
                  <a:srgbClr val="FFFF00"/>
                </a:solidFill>
              </a:rPr>
              <a:t>dank onder </a:t>
            </a:r>
            <a:endParaRPr lang="nl-NL" sz="4000" dirty="0" smtClean="0">
              <a:solidFill>
                <a:srgbClr val="FFFF00"/>
              </a:solidFill>
            </a:endParaRPr>
          </a:p>
          <a:p>
            <a:pPr marL="457200" lvl="1" indent="0">
              <a:buNone/>
            </a:pPr>
            <a:r>
              <a:rPr lang="nl-NL" sz="3800" dirty="0" smtClean="0">
                <a:solidFill>
                  <a:srgbClr val="FFFF00"/>
                </a:solidFill>
              </a:rPr>
              <a:t>alle </a:t>
            </a:r>
            <a:r>
              <a:rPr lang="nl-NL" sz="3800" dirty="0">
                <a:solidFill>
                  <a:srgbClr val="FFFF00"/>
                </a:solidFill>
              </a:rPr>
              <a:t>omstandigheden.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5" name="Afbeelding 4" descr="einde-niet-24-7-7872216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267" y="4794115"/>
            <a:ext cx="1918733" cy="191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270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400" dirty="0" smtClean="0"/>
              <a:t>U die één bent met Christus Jezus </a:t>
            </a:r>
            <a:endParaRPr lang="nl-NL" sz="4400" dirty="0"/>
          </a:p>
        </p:txBody>
      </p:sp>
      <p:pic>
        <p:nvPicPr>
          <p:cNvPr id="5" name="Afbeelding 4" descr="einde-niet-24-7-7872216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267" y="4794115"/>
            <a:ext cx="1918733" cy="191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76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400" dirty="0" smtClean="0"/>
              <a:t>U die één bent met Christus Jezus</a:t>
            </a:r>
          </a:p>
          <a:p>
            <a:endParaRPr lang="nl-NL" sz="4400" dirty="0"/>
          </a:p>
          <a:p>
            <a:r>
              <a:rPr lang="nl-NL" sz="4400" dirty="0" smtClean="0">
                <a:solidFill>
                  <a:srgbClr val="FFFF00"/>
                </a:solidFill>
              </a:rPr>
              <a:t>In alle omstandigheden </a:t>
            </a:r>
            <a:endParaRPr lang="nl-NL" sz="4400" dirty="0">
              <a:solidFill>
                <a:srgbClr val="FFFF00"/>
              </a:solidFill>
            </a:endParaRPr>
          </a:p>
        </p:txBody>
      </p:sp>
      <p:pic>
        <p:nvPicPr>
          <p:cNvPr id="5" name="Afbeelding 4" descr="einde-niet-24-7-7872216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267" y="4758339"/>
            <a:ext cx="1918733" cy="191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721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Filippenzen 4:4-7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Laat de Heer uw vreugde blijven; ik zeg u nogmaals: wees altijd verheugd</a:t>
            </a:r>
            <a:r>
              <a:rPr lang="nl-NL" sz="4000" dirty="0" smtClean="0"/>
              <a:t>.</a:t>
            </a:r>
            <a:r>
              <a:rPr lang="nl-NL" sz="4000" dirty="0"/>
              <a:t> </a:t>
            </a:r>
            <a:endParaRPr lang="nl-NL" sz="4000" dirty="0" smtClean="0"/>
          </a:p>
          <a:p>
            <a:r>
              <a:rPr lang="nl-NL" sz="4000" dirty="0" smtClean="0"/>
              <a:t>Laat </a:t>
            </a:r>
            <a:r>
              <a:rPr lang="nl-NL" sz="4000" dirty="0"/>
              <a:t>iedereen u kennen als vriendelijke mensen. De Heer is nabij</a:t>
            </a:r>
            <a:r>
              <a:rPr lang="nl-NL" sz="4000" dirty="0" smtClean="0"/>
              <a:t>.</a:t>
            </a:r>
          </a:p>
          <a:p>
            <a:r>
              <a:rPr lang="nl-NL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88417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Filippenzen 4:4-7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4000" dirty="0"/>
              <a:t>Wees over niets bezorgd, maar vraag God wat u nodig hebt en dank hem in al uw gebeden. </a:t>
            </a:r>
          </a:p>
          <a:p>
            <a:r>
              <a:rPr lang="nl-NL" sz="4000" dirty="0"/>
              <a:t>Dan zal de vrede van God, die alle verstand te boven gaat, uw hart en gedachten in Christus Jezus bewaren.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32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Bid onophoudelijk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Niet ophouden als je 15 bent, </a:t>
            </a:r>
          </a:p>
          <a:p>
            <a:r>
              <a:rPr lang="nl-NL" sz="4000" dirty="0" smtClean="0"/>
              <a:t>als je …</a:t>
            </a:r>
            <a:endParaRPr lang="nl-NL" sz="4000" dirty="0"/>
          </a:p>
        </p:txBody>
      </p:sp>
      <p:pic>
        <p:nvPicPr>
          <p:cNvPr id="5" name="Afbeelding 4" descr="einde-niet-24-7-7872216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267" y="4794115"/>
            <a:ext cx="1918733" cy="191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548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Bid onophoudelijk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Niet ophouden als je 15 bent, </a:t>
            </a:r>
          </a:p>
          <a:p>
            <a:r>
              <a:rPr lang="nl-NL" sz="4000" dirty="0" smtClean="0"/>
              <a:t>als je …</a:t>
            </a: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FFFF00"/>
                </a:solidFill>
              </a:rPr>
              <a:t>Volhouden tot Hij komt.</a:t>
            </a:r>
            <a:endParaRPr lang="nl-NL" sz="4000" dirty="0">
              <a:solidFill>
                <a:srgbClr val="FFFF00"/>
              </a:solidFill>
            </a:endParaRPr>
          </a:p>
        </p:txBody>
      </p:sp>
      <p:pic>
        <p:nvPicPr>
          <p:cNvPr id="5" name="Afbeelding 4" descr="einde-niet-24-7-7872216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267" y="4794115"/>
            <a:ext cx="1918733" cy="191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348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108</TotalTime>
  <Words>234</Words>
  <Application>Microsoft Macintosh PowerPoint</Application>
  <PresentationFormat>Diavoorstelling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 Zwart </vt:lpstr>
      <vt:lpstr>PowerPoint-presentatie</vt:lpstr>
      <vt:lpstr>Bidden?</vt:lpstr>
      <vt:lpstr>Bidden?</vt:lpstr>
      <vt:lpstr>PowerPoint-presentatie</vt:lpstr>
      <vt:lpstr>PowerPoint-presentatie</vt:lpstr>
      <vt:lpstr>Filippenzen 4:4-7</vt:lpstr>
      <vt:lpstr>Filippenzen 4:4-7</vt:lpstr>
      <vt:lpstr>Bid onophoudelijk</vt:lpstr>
      <vt:lpstr>Bid onophoudelijk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 met God</dc:title>
  <dc:creator>Jan-Willem Roosenbrand</dc:creator>
  <cp:lastModifiedBy>Jan-Willem Roosenbrand</cp:lastModifiedBy>
  <cp:revision>6</cp:revision>
  <dcterms:created xsi:type="dcterms:W3CDTF">2013-10-04T15:57:05Z</dcterms:created>
  <dcterms:modified xsi:type="dcterms:W3CDTF">2013-10-24T08:05:27Z</dcterms:modified>
</cp:coreProperties>
</file>