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25-5-2013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737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685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267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885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514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648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42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4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785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58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150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121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838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084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08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25-5-2013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25-5-2013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7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Leiden = het goede voorbeeld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5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Leiden = het goede voorbeeld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door Christus te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met je talenten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28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Leiden = het goede voorbeeld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door Christus te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met je talenten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Gezag =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16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Leiden = het goede voorbeeld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door Christus te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met je talenten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Gezag = bescherming bieden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79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Leiden = het goede voorbeeld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door Christus te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met je talenten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Gezag = bescherming bieden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Kerk-zijn = Christus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5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Leiden = het goede voorbeeld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door Christus te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met je talenten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Gezag = bescherming bieden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Kerk-zijn = Christus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	    en elkaar 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7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84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25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Waarom is dat?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42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Waarom is dat?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Omdat het over de kerk gaat.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44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Waarom is dat?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Omdat het over de kerk gaat.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boven elkaar maar naast elkaar: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1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Waarom is dat?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Omdat het over de kerk gaat.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boven elkaar maar naast elkaar: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‘ik doe een beroep op jullie’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4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Waarom is dat?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Omdat het over de kerk gaat.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boven elkaar maar naast elkaar: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‘ik doe een beroep op jullie’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‘als mede-oudste’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45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‘christelijk leiderschap’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vermijdt het woord ‘leiden’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Waarom is dat?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Omdat het over de kerk gaat.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boven elkaar maar naast elkaar: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‘ik doe een beroep op jullie’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‘als mede-oudste’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onder de ene Herder,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30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192</Words>
  <Application>Microsoft Office PowerPoint</Application>
  <PresentationFormat>Diavoorstelling (4:3)</PresentationFormat>
  <Paragraphs>169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  <vt:lpstr>‘christelijk leiderschap’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16</cp:revision>
  <dcterms:created xsi:type="dcterms:W3CDTF">2011-01-12T19:49:53Z</dcterms:created>
  <dcterms:modified xsi:type="dcterms:W3CDTF">2013-05-25T06:23:05Z</dcterms:modified>
</cp:coreProperties>
</file>