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5" r:id="rId5"/>
    <p:sldId id="266" r:id="rId6"/>
    <p:sldId id="260" r:id="rId7"/>
    <p:sldId id="261" r:id="rId8"/>
    <p:sldId id="262" r:id="rId9"/>
    <p:sldId id="263" r:id="rId10"/>
    <p:sldId id="273" r:id="rId11"/>
    <p:sldId id="264" r:id="rId12"/>
    <p:sldId id="272" r:id="rId13"/>
    <p:sldId id="267" r:id="rId14"/>
    <p:sldId id="277" r:id="rId15"/>
    <p:sldId id="278" r:id="rId16"/>
    <p:sldId id="279" r:id="rId17"/>
    <p:sldId id="274" r:id="rId18"/>
    <p:sldId id="275" r:id="rId19"/>
    <p:sldId id="276" r:id="rId20"/>
    <p:sldId id="268" r:id="rId21"/>
    <p:sldId id="282" r:id="rId22"/>
    <p:sldId id="283" r:id="rId23"/>
    <p:sldId id="284" r:id="rId24"/>
    <p:sldId id="280" r:id="rId25"/>
    <p:sldId id="281" r:id="rId26"/>
    <p:sldId id="269" r:id="rId27"/>
    <p:sldId id="270" r:id="rId28"/>
    <p:sldId id="27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jdelijke aanduiding voor inhoud 1" descr="Schermafbeelding 2013-11-22 om 15.14.0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41" r="13741"/>
          <a:stretch>
            <a:fillRect/>
          </a:stretch>
        </p:blipFill>
        <p:spPr>
          <a:xfrm>
            <a:off x="457200" y="363538"/>
            <a:ext cx="8229600" cy="6202362"/>
          </a:xfrm>
        </p:spPr>
      </p:pic>
    </p:spTree>
    <p:extLst>
      <p:ext uri="{BB962C8B-B14F-4D97-AF65-F5344CB8AC3E}">
        <p14:creationId xmlns:p14="http://schemas.microsoft.com/office/powerpoint/2010/main" val="2841499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62901"/>
            <a:ext cx="8229600" cy="6202303"/>
          </a:xfrm>
        </p:spPr>
        <p:txBody>
          <a:bodyPr>
            <a:normAutofit/>
          </a:bodyPr>
          <a:lstStyle/>
          <a:p>
            <a:r>
              <a:rPr lang="nl-NL" sz="4000" dirty="0" smtClean="0">
                <a:solidFill>
                  <a:srgbClr val="FFFF00"/>
                </a:solidFill>
              </a:rPr>
              <a:t>Spiritualiteit van eenvoud en stilte</a:t>
            </a:r>
            <a:endParaRPr lang="nl-NL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237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jdelijke aanduiding voor inhoud 1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342" r="-16342"/>
          <a:stretch>
            <a:fillRect/>
          </a:stretch>
        </p:blipFill>
        <p:spPr>
          <a:xfrm>
            <a:off x="457200" y="363538"/>
            <a:ext cx="8229600" cy="6202362"/>
          </a:xfrm>
        </p:spPr>
      </p:pic>
    </p:spTree>
    <p:extLst>
      <p:ext uri="{BB962C8B-B14F-4D97-AF65-F5344CB8AC3E}">
        <p14:creationId xmlns:p14="http://schemas.microsoft.com/office/powerpoint/2010/main" val="2841499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Tijdelijke aanduiding voor inhoud 8" descr="Een-levensregel-voor-beginners_Wil-Derks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2055" r="-92055"/>
          <a:stretch>
            <a:fillRect/>
          </a:stretch>
        </p:blipFill>
        <p:spPr>
          <a:xfrm>
            <a:off x="-1340728" y="352748"/>
            <a:ext cx="10843432" cy="5773415"/>
          </a:xfrm>
        </p:spPr>
      </p:pic>
    </p:spTree>
    <p:extLst>
      <p:ext uri="{BB962C8B-B14F-4D97-AF65-F5344CB8AC3E}">
        <p14:creationId xmlns:p14="http://schemas.microsoft.com/office/powerpoint/2010/main" val="3067024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62901"/>
            <a:ext cx="8229600" cy="6202303"/>
          </a:xfrm>
        </p:spPr>
        <p:txBody>
          <a:bodyPr>
            <a:normAutofit/>
          </a:bodyPr>
          <a:lstStyle/>
          <a:p>
            <a:r>
              <a:rPr lang="nl-NL" sz="4000" dirty="0" smtClean="0">
                <a:solidFill>
                  <a:srgbClr val="FFFF00"/>
                </a:solidFill>
              </a:rPr>
              <a:t>1. de kunst oefenen van het meteen beginnen</a:t>
            </a:r>
          </a:p>
          <a:p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067024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62901"/>
            <a:ext cx="8229600" cy="6202303"/>
          </a:xfrm>
        </p:spPr>
        <p:txBody>
          <a:bodyPr>
            <a:normAutofit/>
          </a:bodyPr>
          <a:lstStyle/>
          <a:p>
            <a:r>
              <a:rPr lang="nl-NL" sz="4000" dirty="0" smtClean="0"/>
              <a:t>1. de kunst oefenen van het meteen beginnen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FFFF00"/>
                </a:solidFill>
              </a:rPr>
              <a:t>2. de kunst oefenen van het meteen ophouden</a:t>
            </a:r>
          </a:p>
          <a:p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952751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62901"/>
            <a:ext cx="8229600" cy="6202303"/>
          </a:xfrm>
        </p:spPr>
        <p:txBody>
          <a:bodyPr>
            <a:normAutofit/>
          </a:bodyPr>
          <a:lstStyle/>
          <a:p>
            <a:r>
              <a:rPr lang="nl-NL" sz="4000" dirty="0" smtClean="0"/>
              <a:t>1. de kunst oefenen van het meteen beginnen</a:t>
            </a:r>
          </a:p>
          <a:p>
            <a:endParaRPr lang="nl-NL" sz="4000" dirty="0"/>
          </a:p>
          <a:p>
            <a:r>
              <a:rPr lang="nl-NL" sz="4000" dirty="0" smtClean="0"/>
              <a:t>2. de kunst oefenen van het meteen ophouden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FFFF00"/>
                </a:solidFill>
              </a:rPr>
              <a:t>3. de kunst oefenen van het met aandacht bezig zijn</a:t>
            </a:r>
            <a:endParaRPr lang="nl-NL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751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62901"/>
            <a:ext cx="8229600" cy="6202303"/>
          </a:xfrm>
        </p:spPr>
        <p:txBody>
          <a:bodyPr>
            <a:normAutofit/>
          </a:bodyPr>
          <a:lstStyle/>
          <a:p>
            <a:r>
              <a:rPr lang="nl-NL" sz="4000" dirty="0" smtClean="0">
                <a:solidFill>
                  <a:srgbClr val="FFFF00"/>
                </a:solidFill>
              </a:rPr>
              <a:t>Oefenen, trainen, bezig gaan met jezelf</a:t>
            </a:r>
            <a:endParaRPr lang="nl-NL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313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62901"/>
            <a:ext cx="8229600" cy="6202303"/>
          </a:xfrm>
        </p:spPr>
        <p:txBody>
          <a:bodyPr/>
          <a:lstStyle/>
          <a:p>
            <a:r>
              <a:rPr lang="nl-NL" sz="4000" dirty="0"/>
              <a:t>Stil, zei ik, stil maar, wees gerust. Ik was een moeder voor mezelf. Ik ben een kind dat rust.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6525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jdelijke aanduiding voor inhoud 1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697" r="-54697"/>
          <a:stretch>
            <a:fillRect/>
          </a:stretch>
        </p:blipFill>
        <p:spPr>
          <a:xfrm>
            <a:off x="457200" y="363538"/>
            <a:ext cx="8229600" cy="6202362"/>
          </a:xfrm>
        </p:spPr>
      </p:pic>
    </p:spTree>
    <p:extLst>
      <p:ext uri="{BB962C8B-B14F-4D97-AF65-F5344CB8AC3E}">
        <p14:creationId xmlns:p14="http://schemas.microsoft.com/office/powerpoint/2010/main" val="1856525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62901"/>
            <a:ext cx="8229600" cy="6202303"/>
          </a:xfrm>
        </p:spPr>
        <p:txBody>
          <a:bodyPr>
            <a:normAutofit/>
          </a:bodyPr>
          <a:lstStyle/>
          <a:p>
            <a:r>
              <a:rPr lang="nl-NL" sz="4400" dirty="0" smtClean="0"/>
              <a:t>Oefening in het vinden van rust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856525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jdelijke aanduiding voor inhoud 1" descr="slowFood_smal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918" r="-46918"/>
          <a:stretch>
            <a:fillRect/>
          </a:stretch>
        </p:blipFill>
        <p:spPr>
          <a:xfrm>
            <a:off x="457200" y="363538"/>
            <a:ext cx="8229600" cy="6202362"/>
          </a:xfrm>
        </p:spPr>
      </p:pic>
    </p:spTree>
    <p:extLst>
      <p:ext uri="{BB962C8B-B14F-4D97-AF65-F5344CB8AC3E}">
        <p14:creationId xmlns:p14="http://schemas.microsoft.com/office/powerpoint/2010/main" val="2841499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62901"/>
            <a:ext cx="8229600" cy="6202303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7024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klein-lee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14" b="90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00218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31" y="917144"/>
            <a:ext cx="7378096" cy="490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715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kip en kuike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887" r="-32887"/>
          <a:stretch>
            <a:fillRect/>
          </a:stretch>
        </p:blipFill>
        <p:spPr>
          <a:xfrm>
            <a:off x="174941" y="471408"/>
            <a:ext cx="8229600" cy="5384201"/>
          </a:xfrm>
        </p:spPr>
      </p:pic>
    </p:spTree>
    <p:extLst>
      <p:ext uri="{BB962C8B-B14F-4D97-AF65-F5344CB8AC3E}">
        <p14:creationId xmlns:p14="http://schemas.microsoft.com/office/powerpoint/2010/main" val="2878740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meditatieve associaties bij </a:t>
            </a:r>
            <a:r>
              <a:rPr lang="nl-NL" dirty="0" smtClean="0"/>
              <a:t>Psalm 131 </a:t>
            </a:r>
          </a:p>
          <a:p>
            <a:r>
              <a:rPr lang="nl-NL" dirty="0" smtClean="0"/>
              <a:t>orgelmuziek </a:t>
            </a:r>
            <a:r>
              <a:rPr lang="nl-NL" dirty="0"/>
              <a:t>van Louis </a:t>
            </a:r>
            <a:r>
              <a:rPr lang="nl-NL" dirty="0" err="1"/>
              <a:t>Vierne</a:t>
            </a:r>
            <a:r>
              <a:rPr lang="nl-NL" smtClean="0"/>
              <a:t> </a:t>
            </a:r>
          </a:p>
          <a:p>
            <a:r>
              <a:rPr lang="nl-NL" smtClean="0"/>
              <a:t>intieme </a:t>
            </a:r>
            <a:r>
              <a:rPr lang="nl-NL" dirty="0"/>
              <a:t>dialoog tussen twee stemmen</a:t>
            </a:r>
          </a:p>
        </p:txBody>
      </p:sp>
    </p:spTree>
    <p:extLst>
      <p:ext uri="{BB962C8B-B14F-4D97-AF65-F5344CB8AC3E}">
        <p14:creationId xmlns:p14="http://schemas.microsoft.com/office/powerpoint/2010/main" val="68639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940172" y="379396"/>
            <a:ext cx="773580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/>
              <a:t>--- stem </a:t>
            </a:r>
            <a:r>
              <a:rPr lang="nl-NL" sz="2800" dirty="0"/>
              <a:t>1 (kind): melodie 1 met wrange, dissonante </a:t>
            </a:r>
            <a:r>
              <a:rPr lang="nl-NL" sz="2800" dirty="0" smtClean="0"/>
              <a:t>akkoorden:</a:t>
            </a:r>
            <a:r>
              <a:rPr lang="nl-NL" sz="2800" dirty="0"/>
              <a:t> </a:t>
            </a:r>
            <a:r>
              <a:rPr lang="nl-NL" sz="2800" dirty="0" smtClean="0"/>
              <a:t>eerst </a:t>
            </a:r>
            <a:r>
              <a:rPr lang="nl-NL" sz="2800" dirty="0"/>
              <a:t>dalend, daarna stijgt de nood tot grote hoogte</a:t>
            </a:r>
          </a:p>
          <a:p>
            <a:r>
              <a:rPr lang="nl-NL" sz="2800" dirty="0" smtClean="0"/>
              <a:t>--- stem </a:t>
            </a:r>
            <a:r>
              <a:rPr lang="nl-NL" sz="2800" dirty="0"/>
              <a:t>2 (moeder): melodie 2 met troostrijke </a:t>
            </a:r>
            <a:r>
              <a:rPr lang="nl-NL" sz="3000" dirty="0"/>
              <a:t>harmonieën</a:t>
            </a:r>
            <a:r>
              <a:rPr lang="nl-NL" sz="2800" dirty="0" smtClean="0"/>
              <a:t>, opbouwend </a:t>
            </a:r>
            <a:r>
              <a:rPr lang="nl-NL" sz="2800" dirty="0"/>
              <a:t>vanuit een diepe basale rust</a:t>
            </a:r>
          </a:p>
          <a:p>
            <a:r>
              <a:rPr lang="nl-NL" sz="2800" dirty="0" smtClean="0"/>
              <a:t>--- </a:t>
            </a:r>
            <a:r>
              <a:rPr lang="nl-NL" sz="2800" dirty="0"/>
              <a:t>stem 1: korte klagende reactie - dalende lijnen</a:t>
            </a:r>
          </a:p>
          <a:p>
            <a:r>
              <a:rPr lang="nl-NL" sz="2800" dirty="0" smtClean="0"/>
              <a:t>--- stem </a:t>
            </a:r>
            <a:r>
              <a:rPr lang="nl-NL" sz="2800" dirty="0"/>
              <a:t>2: herhaalt zacht de troostende woorden</a:t>
            </a:r>
          </a:p>
          <a:p>
            <a:r>
              <a:rPr lang="nl-NL" sz="2800" dirty="0" smtClean="0"/>
              <a:t>--- stem </a:t>
            </a:r>
            <a:r>
              <a:rPr lang="nl-NL" sz="2800" dirty="0"/>
              <a:t>1: melodie 1 met nog steeds heftige ondertonen</a:t>
            </a:r>
            <a:r>
              <a:rPr lang="nl-NL" sz="2800" dirty="0" smtClean="0"/>
              <a:t>, maar </a:t>
            </a:r>
            <a:r>
              <a:rPr lang="nl-NL" sz="2800" dirty="0"/>
              <a:t>nu gedragen door een bastoon van </a:t>
            </a:r>
            <a:r>
              <a:rPr lang="nl-NL" sz="2800" dirty="0" smtClean="0"/>
              <a:t>zekerheid en </a:t>
            </a:r>
            <a:r>
              <a:rPr lang="nl-NL" sz="2800" dirty="0"/>
              <a:t>eindigend in overgave: </a:t>
            </a:r>
            <a:endParaRPr lang="nl-NL" sz="2800" dirty="0" smtClean="0"/>
          </a:p>
          <a:p>
            <a:r>
              <a:rPr lang="nl-NL" sz="2800" dirty="0" smtClean="0"/>
              <a:t>de </a:t>
            </a:r>
            <a:r>
              <a:rPr lang="nl-NL" sz="2800" dirty="0"/>
              <a:t>ziel is tot rust gebracht</a:t>
            </a:r>
          </a:p>
          <a:p>
            <a:r>
              <a:rPr lang="nl-NL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88719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62901"/>
            <a:ext cx="8229600" cy="6202303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70246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62901"/>
            <a:ext cx="8229600" cy="6202303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70246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62901"/>
            <a:ext cx="8229600" cy="6202303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7024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62901"/>
            <a:ext cx="8229600" cy="6202303"/>
          </a:xfrm>
        </p:spPr>
        <p:txBody>
          <a:bodyPr>
            <a:normAutofit/>
          </a:bodyPr>
          <a:lstStyle/>
          <a:p>
            <a:r>
              <a:rPr lang="nl-NL" sz="4000" dirty="0" smtClean="0">
                <a:solidFill>
                  <a:srgbClr val="FFFF00"/>
                </a:solidFill>
              </a:rPr>
              <a:t>Spiritualiteit van eenvoud en stilte</a:t>
            </a:r>
            <a:endParaRPr lang="nl-NL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78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62901"/>
            <a:ext cx="8229600" cy="6202303"/>
          </a:xfrm>
        </p:spPr>
        <p:txBody>
          <a:bodyPr>
            <a:normAutofit/>
          </a:bodyPr>
          <a:lstStyle/>
          <a:p>
            <a:r>
              <a:rPr lang="nl-NL" sz="4000" dirty="0" smtClean="0"/>
              <a:t>Spiritualiteit van eenvoud en stilte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FFFF00"/>
                </a:solidFill>
              </a:rPr>
              <a:t>Nee tegen hebzucht, speculatie, machtsmisbruik, hoogmoed… </a:t>
            </a:r>
            <a:endParaRPr lang="nl-NL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67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62901"/>
            <a:ext cx="8229600" cy="6202303"/>
          </a:xfrm>
        </p:spPr>
        <p:txBody>
          <a:bodyPr>
            <a:normAutofit/>
          </a:bodyPr>
          <a:lstStyle/>
          <a:p>
            <a:r>
              <a:rPr lang="nl-NL" sz="4000" dirty="0" smtClean="0"/>
              <a:t>Spiritualiteit van eenvoud en stilte</a:t>
            </a:r>
          </a:p>
          <a:p>
            <a:endParaRPr lang="nl-NL" sz="4000" dirty="0"/>
          </a:p>
          <a:p>
            <a:r>
              <a:rPr lang="nl-NL" sz="4000" dirty="0" smtClean="0"/>
              <a:t>Nee tegen hebzucht, speculatie, machtsmisbruik, graaien, hoogmoed </a:t>
            </a:r>
            <a:r>
              <a:rPr lang="nl-NL" sz="4000" dirty="0" smtClean="0">
                <a:solidFill>
                  <a:srgbClr val="FFFF00"/>
                </a:solidFill>
              </a:rPr>
              <a:t>in ons eigen leven</a:t>
            </a:r>
            <a:endParaRPr lang="nl-NL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487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62901"/>
            <a:ext cx="8229600" cy="6202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4000" dirty="0" smtClean="0">
                <a:solidFill>
                  <a:srgbClr val="FFFF00"/>
                </a:solidFill>
              </a:rPr>
              <a:t>Een </a:t>
            </a:r>
            <a:r>
              <a:rPr lang="nl-NL" sz="4000" dirty="0">
                <a:solidFill>
                  <a:srgbClr val="FFFF00"/>
                </a:solidFill>
              </a:rPr>
              <a:t>pelgrimslied van David.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1499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62901"/>
            <a:ext cx="8229600" cy="6202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4000" dirty="0" smtClean="0">
                <a:solidFill>
                  <a:srgbClr val="FFFF00"/>
                </a:solidFill>
              </a:rPr>
              <a:t>Vers 1: resultaat</a:t>
            </a:r>
          </a:p>
          <a:p>
            <a:pPr marL="0" indent="0">
              <a:buNone/>
            </a:pPr>
            <a:endParaRPr lang="nl-NL" sz="4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nl-NL" sz="4000" dirty="0" smtClean="0"/>
              <a:t>HEER</a:t>
            </a:r>
            <a:r>
              <a:rPr lang="nl-NL" sz="4000" dirty="0"/>
              <a:t>, niet trots is mijn hart,</a:t>
            </a:r>
          </a:p>
          <a:p>
            <a:pPr marL="0" indent="0">
              <a:buNone/>
            </a:pPr>
            <a:r>
              <a:rPr lang="nl-NL" sz="4000" dirty="0"/>
              <a:t>niet hoogmoedig mijn blik,</a:t>
            </a:r>
          </a:p>
          <a:p>
            <a:pPr marL="0" indent="0">
              <a:buNone/>
            </a:pPr>
            <a:r>
              <a:rPr lang="nl-NL" sz="4000" dirty="0"/>
              <a:t>ik zoek niet wat te groot is</a:t>
            </a:r>
          </a:p>
          <a:p>
            <a:pPr marL="0" indent="0">
              <a:buNone/>
            </a:pPr>
            <a:r>
              <a:rPr lang="nl-NL" sz="4000" dirty="0"/>
              <a:t>voor mij en te hoog gegrepen.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1499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62901"/>
            <a:ext cx="8229600" cy="6202303"/>
          </a:xfrm>
        </p:spPr>
        <p:txBody>
          <a:bodyPr/>
          <a:lstStyle/>
          <a:p>
            <a:pPr marL="0" indent="0">
              <a:buNone/>
            </a:pPr>
            <a:r>
              <a:rPr lang="nl-NL" sz="4000" dirty="0" smtClean="0">
                <a:solidFill>
                  <a:srgbClr val="FFFF00"/>
                </a:solidFill>
              </a:rPr>
              <a:t>Vers 2: de oefening</a:t>
            </a:r>
          </a:p>
          <a:p>
            <a:pPr marL="0" indent="0">
              <a:buNone/>
            </a:pPr>
            <a:endParaRPr lang="nl-NL" sz="4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nl-NL" sz="4000" dirty="0" smtClean="0">
                <a:solidFill>
                  <a:srgbClr val="FFFFFF"/>
                </a:solidFill>
              </a:rPr>
              <a:t>Nee</a:t>
            </a:r>
            <a:r>
              <a:rPr lang="nl-NL" sz="4000" dirty="0">
                <a:solidFill>
                  <a:srgbClr val="FFFFFF"/>
                </a:solidFill>
              </a:rPr>
              <a:t>, ik ben stil geworden,</a:t>
            </a:r>
          </a:p>
          <a:p>
            <a:pPr marL="0" indent="0">
              <a:buNone/>
            </a:pPr>
            <a:r>
              <a:rPr lang="nl-NL" sz="4000" dirty="0">
                <a:solidFill>
                  <a:srgbClr val="FFFFFF"/>
                </a:solidFill>
              </a:rPr>
              <a:t>ik heb mijn ziel tot rust gebracht.</a:t>
            </a:r>
          </a:p>
          <a:p>
            <a:pPr marL="0" indent="0">
              <a:buNone/>
            </a:pPr>
            <a:r>
              <a:rPr lang="nl-NL" sz="4000" dirty="0">
                <a:solidFill>
                  <a:srgbClr val="FFFFFF"/>
                </a:solidFill>
              </a:rPr>
              <a:t>Als een kind op de arm van zijn moeder,</a:t>
            </a:r>
          </a:p>
          <a:p>
            <a:pPr marL="0" indent="0">
              <a:buNone/>
            </a:pPr>
            <a:r>
              <a:rPr lang="nl-NL" sz="4000" dirty="0">
                <a:solidFill>
                  <a:srgbClr val="FFFFFF"/>
                </a:solidFill>
              </a:rPr>
              <a:t>als een kind is mijn ziel in mij.</a:t>
            </a:r>
          </a:p>
          <a:p>
            <a:endParaRPr lang="nl-NL" sz="4000" dirty="0">
              <a:solidFill>
                <a:srgbClr val="FFFF00"/>
              </a:solidFill>
            </a:endParaRPr>
          </a:p>
          <a:p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499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62901"/>
            <a:ext cx="8229600" cy="6202303"/>
          </a:xfrm>
        </p:spPr>
        <p:txBody>
          <a:bodyPr/>
          <a:lstStyle/>
          <a:p>
            <a:pPr marL="0" indent="0">
              <a:buNone/>
            </a:pPr>
            <a:r>
              <a:rPr lang="nl-NL" sz="4000" dirty="0" smtClean="0">
                <a:solidFill>
                  <a:srgbClr val="FFFF00"/>
                </a:solidFill>
              </a:rPr>
              <a:t>Vers 3: de oproep</a:t>
            </a:r>
          </a:p>
          <a:p>
            <a:endParaRPr lang="nl-NL" sz="40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nl-NL" sz="4000" dirty="0" smtClean="0">
                <a:solidFill>
                  <a:srgbClr val="FFFFFF"/>
                </a:solidFill>
              </a:rPr>
              <a:t>Israël, hoop op de HEER</a:t>
            </a:r>
          </a:p>
          <a:p>
            <a:pPr marL="0" indent="0">
              <a:buNone/>
            </a:pPr>
            <a:r>
              <a:rPr lang="nl-NL" sz="4000" dirty="0" smtClean="0">
                <a:solidFill>
                  <a:srgbClr val="FFFFFF"/>
                </a:solidFill>
              </a:rPr>
              <a:t>van nu tot in eeuwigheid!</a:t>
            </a:r>
            <a:endParaRPr lang="nl-NL" sz="4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1499793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73</TotalTime>
  <Words>354</Words>
  <Application>Microsoft Macintosh PowerPoint</Application>
  <PresentationFormat>Diavoorstelling (4:3)</PresentationFormat>
  <Paragraphs>48</Paragraphs>
  <Slides>28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29" baseType="lpstr">
      <vt:lpstr> Zwart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7</cp:revision>
  <dcterms:created xsi:type="dcterms:W3CDTF">2013-11-22T14:08:51Z</dcterms:created>
  <dcterms:modified xsi:type="dcterms:W3CDTF">2013-11-24T10:54:21Z</dcterms:modified>
</cp:coreProperties>
</file>