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82" r:id="rId2"/>
    <p:sldId id="283" r:id="rId3"/>
    <p:sldId id="280" r:id="rId4"/>
    <p:sldId id="284" r:id="rId5"/>
    <p:sldId id="292" r:id="rId6"/>
    <p:sldId id="291" r:id="rId7"/>
    <p:sldId id="290" r:id="rId8"/>
    <p:sldId id="289" r:id="rId9"/>
    <p:sldId id="293" r:id="rId10"/>
    <p:sldId id="296" r:id="rId11"/>
    <p:sldId id="295" r:id="rId12"/>
    <p:sldId id="294" r:id="rId13"/>
    <p:sldId id="286" r:id="rId14"/>
    <p:sldId id="297" r:id="rId15"/>
    <p:sldId id="288" r:id="rId16"/>
    <p:sldId id="298" r:id="rId17"/>
  </p:sldIdLst>
  <p:sldSz cx="9144000" cy="6858000" type="screen4x3"/>
  <p:notesSz cx="6858000" cy="9144000"/>
  <p:defaultTex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0AB0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3850" autoAdjust="0"/>
  </p:normalViewPr>
  <p:slideViewPr>
    <p:cSldViewPr>
      <p:cViewPr varScale="1">
        <p:scale>
          <a:sx n="50" d="100"/>
          <a:sy n="50" d="100"/>
        </p:scale>
        <p:origin x="-172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nl-NL"/>
          </a:p>
        </p:txBody>
      </p:sp>
      <p:sp>
        <p:nvSpPr>
          <p:cNvPr id="296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202ACDE7-F3A9-41C4-B7EE-2C2EC0777B28}" type="datetimeFigureOut">
              <a:rPr lang="nl-NL"/>
              <a:pPr>
                <a:defRPr/>
              </a:pPr>
              <a:t>23-3-2013</a:t>
            </a:fld>
            <a:endParaRPr lang="nl-NL"/>
          </a:p>
        </p:txBody>
      </p:sp>
      <p:sp>
        <p:nvSpPr>
          <p:cNvPr id="13316" name="Rectangle 4"/>
          <p:cNvSpPr>
            <a:spLocks noGrp="1"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97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smtClean="0"/>
              <a:t>Klik om de opmaakprofielen van de modeltekst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p>
        </p:txBody>
      </p:sp>
      <p:sp>
        <p:nvSpPr>
          <p:cNvPr id="297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nl-NL"/>
          </a:p>
        </p:txBody>
      </p:sp>
      <p:sp>
        <p:nvSpPr>
          <p:cNvPr id="297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2CB890AB-42A3-4FCC-8C5C-F9D19AC5075F}" type="slidenum">
              <a:rPr lang="nl-NL"/>
              <a:pPr>
                <a:defRPr/>
              </a:pPr>
              <a:t>‹nr.›</a:t>
            </a:fld>
            <a:endParaRPr lang="nl-N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Rot="1" noChangeArrowheads="1" noTextEdit="1"/>
          </p:cNvSpPr>
          <p:nvPr>
            <p:ph type="sldImg"/>
          </p:nvPr>
        </p:nvSpPr>
        <p:spPr>
          <a:ln/>
        </p:spPr>
      </p:sp>
      <p:sp>
        <p:nvSpPr>
          <p:cNvPr id="15362" name="Rectangle 3"/>
          <p:cNvSpPr>
            <a:spLocks noGrp="1" noChangeArrowheads="1"/>
          </p:cNvSpPr>
          <p:nvPr>
            <p:ph type="body" idx="1"/>
          </p:nvPr>
        </p:nvSpPr>
        <p:spPr>
          <a:noFill/>
          <a:ln/>
        </p:spPr>
        <p:txBody>
          <a:bodyPr/>
          <a:lstStyle/>
          <a:p>
            <a:pPr eaLnBrk="1" hangingPunct="1"/>
            <a:r>
              <a:rPr lang="nl-NL" smtClean="0"/>
              <a:t>Au!</a:t>
            </a:r>
          </a:p>
          <a:p>
            <a:pPr eaLnBrk="1" hangingPunct="1"/>
            <a:r>
              <a:rPr lang="nl-NL" smtClean="0"/>
              <a:t>Werken met splinterig hout is riskant. </a:t>
            </a:r>
          </a:p>
          <a:p>
            <a:pPr eaLnBrk="1" hangingPunct="1"/>
            <a:r>
              <a:rPr lang="nl-NL" smtClean="0"/>
              <a:t>Daarom is schuurpapier handig.</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rrowheads="1" noTextEdit="1"/>
          </p:cNvSpPr>
          <p:nvPr>
            <p:ph type="sldImg"/>
          </p:nvPr>
        </p:nvSpPr>
        <p:spPr>
          <a:ln/>
        </p:spPr>
      </p:sp>
      <p:sp>
        <p:nvSpPr>
          <p:cNvPr id="33794" name="Rectangle 3"/>
          <p:cNvSpPr>
            <a:spLocks noGrp="1" noChangeArrowheads="1"/>
          </p:cNvSpPr>
          <p:nvPr>
            <p:ph type="body" idx="1"/>
          </p:nvPr>
        </p:nvSpPr>
        <p:spPr>
          <a:noFill/>
          <a:ln/>
        </p:spPr>
        <p:txBody>
          <a:bodyPr/>
          <a:lstStyle/>
          <a:p>
            <a:pPr eaLnBrk="1" hangingPunct="1"/>
            <a:r>
              <a:rPr lang="nl-NL" smtClean="0"/>
              <a:t>Haten is vaker in de bijbel op de tweede plaats zetten, niet bovenaan zetten, achterstellen. Maar al zou dat waar zijn, dan nog is het schurend genoeg.</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rrowheads="1" noTextEdit="1"/>
          </p:cNvSpPr>
          <p:nvPr>
            <p:ph type="sldImg"/>
          </p:nvPr>
        </p:nvSpPr>
        <p:spPr>
          <a:ln/>
        </p:spPr>
      </p:sp>
      <p:sp>
        <p:nvSpPr>
          <p:cNvPr id="35842" name="Rectangle 3"/>
          <p:cNvSpPr>
            <a:spLocks noGrp="1" noChangeArrowheads="1"/>
          </p:cNvSpPr>
          <p:nvPr>
            <p:ph type="body" idx="1"/>
          </p:nvPr>
        </p:nvSpPr>
        <p:spPr>
          <a:noFill/>
          <a:ln/>
        </p:spPr>
        <p:txBody>
          <a:bodyPr/>
          <a:lstStyle/>
          <a:p>
            <a:pPr eaLnBrk="1" hangingPunct="1"/>
            <a:r>
              <a:rPr lang="nl-NL" smtClean="0"/>
              <a:t>Altijd goed om er onderuit te komen. Maar al is het niet letterlijk bedoeld, je moet het en Hem wel serieus nemen…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rrowheads="1" noTextEdit="1"/>
          </p:cNvSpPr>
          <p:nvPr>
            <p:ph type="sldImg"/>
          </p:nvPr>
        </p:nvSpPr>
        <p:spPr>
          <a:ln/>
        </p:spPr>
      </p:sp>
      <p:sp>
        <p:nvSpPr>
          <p:cNvPr id="37890" name="Rectangle 3"/>
          <p:cNvSpPr>
            <a:spLocks noGrp="1" noChangeArrowheads="1"/>
          </p:cNvSpPr>
          <p:nvPr>
            <p:ph type="body" idx="1"/>
          </p:nvPr>
        </p:nvSpPr>
        <p:spPr>
          <a:noFill/>
          <a:ln/>
        </p:spPr>
        <p:txBody>
          <a:bodyPr/>
          <a:lstStyle/>
          <a:p>
            <a:pPr eaLnBrk="1" hangingPunct="1"/>
            <a:r>
              <a:rPr lang="nl-NL" smtClean="0"/>
              <a:t>Hij bedoelt waarschijnlijk: je moet je zonden haten. OK, maar waarom zegt hij dat dan niet. Kennelijk is de zonde zo diep doorgedrongen in ons leven dat het er niet meer van te onderscheiden is. </a:t>
            </a:r>
          </a:p>
          <a:p>
            <a:pPr eaLnBrk="1" hangingPunct="1"/>
            <a:r>
              <a:rPr lang="nl-NL" smtClean="0"/>
              <a:t>Wat doen we met deze uitspraak?</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rrowheads="1" noTextEdit="1"/>
          </p:cNvSpPr>
          <p:nvPr>
            <p:ph type="sldImg"/>
          </p:nvPr>
        </p:nvSpPr>
        <p:spPr>
          <a:ln/>
        </p:spPr>
      </p:sp>
      <p:sp>
        <p:nvSpPr>
          <p:cNvPr id="39938" name="Rectangle 3"/>
          <p:cNvSpPr>
            <a:spLocks noGrp="1" noChangeArrowheads="1"/>
          </p:cNvSpPr>
          <p:nvPr>
            <p:ph type="body" idx="1"/>
          </p:nvPr>
        </p:nvSpPr>
        <p:spPr>
          <a:noFill/>
          <a:ln/>
        </p:spPr>
        <p:txBody>
          <a:bodyPr/>
          <a:lstStyle/>
          <a:p>
            <a:pPr eaLnBrk="1" hangingPunct="1"/>
            <a:r>
              <a:rPr lang="nl-NL" smtClean="0"/>
              <a:t>Hij heeft het allereerst over zichzelf. Hij is de graankorrel die sterft en veel vrucht oplevert. Hij is bereid de dood te ondergaan.</a:t>
            </a:r>
          </a:p>
          <a:p>
            <a:pPr eaLnBrk="1" hangingPunct="1"/>
            <a:r>
              <a:rPr lang="nl-NL" smtClean="0"/>
              <a:t>Juist nu hij populair lijkt te worden : intocht, en belangstellende buitenlanders, Grieken. Juist nu voelt hij aan dat hij NEE moet zeggen tegen het succes als hij trouw wil blijven aan God en aan zichzelf.</a:t>
            </a:r>
          </a:p>
          <a:p>
            <a:pPr eaLnBrk="1" hangingPunct="1"/>
            <a:r>
              <a:rPr lang="nl-NL" smtClean="0"/>
              <a:t>En door zijn leven los te laten stierf hij voor ons.</a:t>
            </a:r>
          </a:p>
          <a:p>
            <a:pPr eaLnBrk="1" hangingPunct="1"/>
            <a:r>
              <a:rPr lang="nl-NL" smtClean="0"/>
              <a:t>Stel dat Jezus zijn leven had liefgehad… Hij was in leven gebleven, koning geworden, had een aards koninkrijk gevestigd, was oud geworden…</a:t>
            </a:r>
          </a:p>
          <a:p>
            <a:pPr eaLnBrk="1" hangingPunct="1"/>
            <a:r>
              <a:rPr lang="nl-NL" smtClean="0"/>
              <a:t>Hij liet het allereerst in zijn eigen leven tot bloedens toe schuren.</a:t>
            </a:r>
          </a:p>
          <a:p>
            <a:pPr eaLnBrk="1" hangingPunct="1"/>
            <a:r>
              <a:rPr lang="nl-NL" smtClean="0"/>
              <a:t>Voor jou en mij.</a:t>
            </a:r>
          </a:p>
          <a:p>
            <a:pPr eaLnBrk="1" hangingPunct="1"/>
            <a:r>
              <a:rPr lang="nl-NL" smtClean="0"/>
              <a:t>Hij zag het plan van God.</a:t>
            </a:r>
          </a:p>
          <a:p>
            <a:pPr eaLnBrk="1" hangingPunct="1"/>
            <a:r>
              <a:rPr lang="nl-NL" smtClean="0"/>
              <a:t>Hij keek verder dan dit aardse leven. Hij had een veel hoger ideaal. Hij wilde niet een eeuwige voortzetting van deze wereld, maar een nieuwe wereld.</a:t>
            </a:r>
          </a:p>
          <a:p>
            <a:pPr eaLnBrk="1" hangingPunct="1"/>
            <a:r>
              <a:rPr lang="nl-NL" smtClean="0"/>
              <a:t>Hij hoefde niet perse alles uit dit ene leven te halen.  Hij voelde zelf omdat hij uit de hemel komt bij God vandaan dat dit leven sucks.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rrowheads="1" noTextEdit="1"/>
          </p:cNvSpPr>
          <p:nvPr>
            <p:ph type="sldImg"/>
          </p:nvPr>
        </p:nvSpPr>
        <p:spPr>
          <a:ln/>
        </p:spPr>
      </p:sp>
      <p:sp>
        <p:nvSpPr>
          <p:cNvPr id="41986" name="Rectangle 3"/>
          <p:cNvSpPr>
            <a:spLocks noGrp="1" noChangeArrowheads="1"/>
          </p:cNvSpPr>
          <p:nvPr>
            <p:ph type="body" idx="1"/>
          </p:nvPr>
        </p:nvSpPr>
        <p:spPr>
          <a:noFill/>
          <a:ln/>
        </p:spPr>
        <p:txBody>
          <a:bodyPr/>
          <a:lstStyle/>
          <a:p>
            <a:pPr eaLnBrk="1" hangingPunct="1"/>
            <a:r>
              <a:rPr lang="nl-NL" smtClean="0"/>
              <a:t>Hij heeft het over zichzelf en dus ook over jou.</a:t>
            </a:r>
          </a:p>
          <a:p>
            <a:pPr eaLnBrk="1" hangingPunct="1"/>
            <a:r>
              <a:rPr lang="nl-NL" smtClean="0"/>
              <a:t>Want jij hoort bij hem als je gelooft.</a:t>
            </a:r>
          </a:p>
          <a:p>
            <a:pPr eaLnBrk="1" hangingPunct="1"/>
            <a:r>
              <a:rPr lang="nl-NL" smtClean="0"/>
              <a:t>Vgl vers 32: omhoog geheven: hemelvaart? Nee allereerst kruis.</a:t>
            </a:r>
          </a:p>
          <a:p>
            <a:pPr eaLnBrk="1" hangingPunct="1"/>
            <a:r>
              <a:rPr lang="nl-NL" smtClean="0"/>
              <a:t>Dus laat het bij jou ook maar schuren tegen de gebruikelijke levensstijl:</a:t>
            </a:r>
          </a:p>
          <a:p>
            <a:pPr eaLnBrk="1" hangingPunct="1">
              <a:buFontTx/>
              <a:buChar char="-"/>
            </a:pPr>
            <a:r>
              <a:rPr lang="nl-NL" smtClean="0"/>
              <a:t>Alles er uit halen, ten koste van … het milieu. Je ondergraaft jezelf zo.</a:t>
            </a:r>
          </a:p>
          <a:p>
            <a:pPr eaLnBrk="1" hangingPunct="1">
              <a:buFontTx/>
              <a:buChar char="-"/>
            </a:pPr>
            <a:r>
              <a:rPr lang="nl-NL" smtClean="0"/>
              <a:t>Je leven liefhebben en verliezen, in het klein: geld op bank in Cyprus en nu 20% kwijt.</a:t>
            </a:r>
          </a:p>
          <a:p>
            <a:pPr eaLnBrk="1" hangingPunct="1">
              <a:buFontTx/>
              <a:buChar char="-"/>
            </a:pPr>
            <a:r>
              <a:rPr lang="nl-NL" smtClean="0"/>
              <a:t>Leef met God in dit leven, en niet los van Hem. </a:t>
            </a:r>
          </a:p>
          <a:p>
            <a:pPr eaLnBrk="1" hangingPunct="1">
              <a:buFontTx/>
              <a:buChar char="-"/>
            </a:pPr>
            <a:r>
              <a:rPr lang="nl-NL" smtClean="0"/>
              <a:t>Wees niet langer zelf het centrum van je leven. </a:t>
            </a:r>
          </a:p>
          <a:p>
            <a:pPr eaLnBrk="1" hangingPunct="1">
              <a:buFontTx/>
              <a:buChar char="-"/>
            </a:pPr>
            <a:r>
              <a:rPr lang="nl-NL" smtClean="0"/>
              <a:t>- niet langer een leven waarin je de schijn ophoudt dat je het zelf wel redt, zonder God, zonder andere mensen om je heen.</a:t>
            </a:r>
          </a:p>
          <a:p>
            <a:pPr eaLnBrk="1" hangingPunct="1">
              <a:buFontTx/>
              <a:buChar char="-"/>
            </a:pPr>
            <a:r>
              <a:rPr lang="nl-NL" smtClean="0"/>
              <a:t>Dat idee dat je alles uit dit ene leven moet halen, ten koste van zoveel stress…</a:t>
            </a:r>
          </a:p>
          <a:p>
            <a:pPr eaLnBrk="1" hangingPunct="1">
              <a:buFontTx/>
              <a:buChar char="-"/>
            </a:pPr>
            <a:r>
              <a:rPr lang="nl-NL" smtClean="0"/>
              <a:t>Je moet je leven in deze wereld haten. Wereld heeft hier de klank van wereld zonder God, zonder liefde, het systeem van spullen, carrière. Al zou je de hele wereld winnen: maar je verliest je ziel, dan sta je met lege handen.</a:t>
            </a:r>
          </a:p>
          <a:p>
            <a:pPr eaLnBrk="1" hangingPunct="1">
              <a:buFontTx/>
              <a:buChar char="-"/>
            </a:pPr>
            <a:endParaRPr lang="nl-NL"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rrowheads="1" noTextEdit="1"/>
          </p:cNvSpPr>
          <p:nvPr>
            <p:ph type="sldImg"/>
          </p:nvPr>
        </p:nvSpPr>
        <p:spPr>
          <a:ln/>
        </p:spPr>
      </p:sp>
      <p:sp>
        <p:nvSpPr>
          <p:cNvPr id="44034" name="Rectangle 3"/>
          <p:cNvSpPr>
            <a:spLocks noGrp="1" noChangeArrowheads="1"/>
          </p:cNvSpPr>
          <p:nvPr>
            <p:ph type="body" idx="1"/>
          </p:nvPr>
        </p:nvSpPr>
        <p:spPr>
          <a:noFill/>
          <a:ln/>
        </p:spPr>
        <p:txBody>
          <a:bodyPr/>
          <a:lstStyle/>
          <a:p>
            <a:pPr eaLnBrk="1" hangingPunct="1"/>
            <a:r>
              <a:rPr lang="nl-NL" smtClean="0"/>
              <a:t>Te moeilijk? Terug bij af? Terug naar voor je therapie, jezelf waardeloos vinden. Nee daar ben je te waardevol voor. Hij wil juist dat je je leven niet verliest, maar behoudt. En de manier waarop is: dichtbij Jezus blijven.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rrowheads="1" noTextEdit="1"/>
          </p:cNvSpPr>
          <p:nvPr>
            <p:ph type="sldImg"/>
          </p:nvPr>
        </p:nvSpPr>
        <p:spPr>
          <a:ln/>
        </p:spPr>
      </p:sp>
      <p:sp>
        <p:nvSpPr>
          <p:cNvPr id="46082" name="Rectangle 3"/>
          <p:cNvSpPr>
            <a:spLocks noGrp="1" noChangeArrowheads="1"/>
          </p:cNvSpPr>
          <p:nvPr>
            <p:ph type="body" idx="1"/>
          </p:nvPr>
        </p:nvSpPr>
        <p:spPr>
          <a:noFill/>
          <a:ln/>
        </p:spPr>
        <p:txBody>
          <a:bodyPr/>
          <a:lstStyle/>
          <a:p>
            <a:pPr eaLnBrk="1" hangingPunct="1"/>
            <a:r>
              <a:rPr lang="nl-NL" smtClean="0"/>
              <a:t>Ga er tegen aan.</a:t>
            </a:r>
          </a:p>
          <a:p>
            <a:pPr eaLnBrk="1" hangingPunct="1"/>
            <a:r>
              <a:rPr lang="nl-NL" smtClean="0"/>
              <a:t>Jezus volgen is niet: nu al leuk en straks in de hemel wordt het nog leuker. Het gaat niet om leuk als gemak, luxe. Tegen de stroom in durven gaan, die stroom die in je zelf zit. Tegen jezelf in durven gaan.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rrowheads="1" noTextEdit="1"/>
          </p:cNvSpPr>
          <p:nvPr>
            <p:ph type="sldImg"/>
          </p:nvPr>
        </p:nvSpPr>
        <p:spPr>
          <a:ln/>
        </p:spPr>
      </p:sp>
      <p:sp>
        <p:nvSpPr>
          <p:cNvPr id="17410" name="Rectangle 3"/>
          <p:cNvSpPr>
            <a:spLocks noGrp="1" noChangeArrowheads="1"/>
          </p:cNvSpPr>
          <p:nvPr>
            <p:ph type="body" idx="1"/>
          </p:nvPr>
        </p:nvSpPr>
        <p:spPr>
          <a:noFill/>
          <a:ln/>
        </p:spPr>
        <p:txBody>
          <a:bodyPr/>
          <a:lstStyle/>
          <a:p>
            <a:pPr eaLnBrk="1" hangingPunct="1"/>
            <a:r>
              <a:rPr lang="nl-NL" smtClean="0"/>
              <a:t>Maar een uitspraak kan ook over je gevoelige huid raspen. En zeer doen.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rrowheads="1" noTextEdit="1"/>
          </p:cNvSpPr>
          <p:nvPr>
            <p:ph type="sldImg"/>
          </p:nvPr>
        </p:nvSpPr>
        <p:spPr>
          <a:ln/>
        </p:spPr>
      </p:sp>
      <p:sp>
        <p:nvSpPr>
          <p:cNvPr id="19458" name="Rectangle 3"/>
          <p:cNvSpPr>
            <a:spLocks noGrp="1" noChangeArrowheads="1"/>
          </p:cNvSpPr>
          <p:nvPr>
            <p:ph type="body" idx="1"/>
          </p:nvPr>
        </p:nvSpPr>
        <p:spPr>
          <a:noFill/>
          <a:ln/>
        </p:spPr>
        <p:txBody>
          <a:bodyPr/>
          <a:lstStyle/>
          <a:p>
            <a:pPr eaLnBrk="1" hangingPunct="1"/>
            <a:r>
              <a:rPr lang="nl-NL" smtClean="0"/>
              <a:t>Jezus deed dat graag. Hij is niet alleen lief maar ook confronterend. Deel drie van de serie. Nu: je moet je eigen leven in deze wereld haten. Anders verlies je je leven juist, maar als je het haat behoud je het tot in het eeuwige leven.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rrowheads="1" noTextEdit="1"/>
          </p:cNvSpPr>
          <p:nvPr>
            <p:ph type="sldImg"/>
          </p:nvPr>
        </p:nvSpPr>
        <p:spPr>
          <a:ln/>
        </p:spPr>
      </p:sp>
      <p:sp>
        <p:nvSpPr>
          <p:cNvPr id="21506" name="Rectangle 3"/>
          <p:cNvSpPr>
            <a:spLocks noGrp="1" noChangeArrowheads="1"/>
          </p:cNvSpPr>
          <p:nvPr>
            <p:ph type="body" idx="1"/>
          </p:nvPr>
        </p:nvSpPr>
        <p:spPr>
          <a:noFill/>
          <a:ln/>
        </p:spPr>
        <p:txBody>
          <a:bodyPr/>
          <a:lstStyle/>
          <a:p>
            <a:pPr eaLnBrk="1" hangingPunct="1"/>
            <a:r>
              <a:rPr lang="nl-NL" smtClean="0"/>
              <a:t>Dit strijkt ons tegen de haren.</a:t>
            </a:r>
          </a:p>
          <a:p>
            <a:pPr eaLnBrk="1" hangingPunct="1"/>
            <a:r>
              <a:rPr lang="nl-NL" smtClean="0"/>
              <a:t>Jij voelt vast ook meteen weerstand. Ga eens na welke weerstand jij voelt tegen deze uitspraak…. Praat er even over met je buurman.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rrowheads="1" noTextEdit="1"/>
          </p:cNvSpPr>
          <p:nvPr>
            <p:ph type="sldImg"/>
          </p:nvPr>
        </p:nvSpPr>
        <p:spPr>
          <a:ln/>
        </p:spPr>
      </p:sp>
      <p:sp>
        <p:nvSpPr>
          <p:cNvPr id="23554" name="Rectangle 3"/>
          <p:cNvSpPr>
            <a:spLocks noGrp="1" noChangeArrowheads="1"/>
          </p:cNvSpPr>
          <p:nvPr>
            <p:ph type="body" idx="1"/>
          </p:nvPr>
        </p:nvSpPr>
        <p:spPr>
          <a:noFill/>
          <a:ln/>
        </p:spPr>
        <p:txBody>
          <a:bodyPr/>
          <a:lstStyle/>
          <a:p>
            <a:pPr eaLnBrk="1" hangingPunct="1"/>
            <a:r>
              <a:rPr lang="nl-NL" smtClean="0"/>
              <a:t>Het is zo tegennatuurlijk. Je wilt leven. Alles wat leeft heeft de drang om te overleven. Te genieten.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rrowheads="1" noTextEdit="1"/>
          </p:cNvSpPr>
          <p:nvPr>
            <p:ph type="sldImg"/>
          </p:nvPr>
        </p:nvSpPr>
        <p:spPr>
          <a:ln/>
        </p:spPr>
      </p:sp>
      <p:sp>
        <p:nvSpPr>
          <p:cNvPr id="25602" name="Rectangle 3"/>
          <p:cNvSpPr>
            <a:spLocks noGrp="1" noChangeArrowheads="1"/>
          </p:cNvSpPr>
          <p:nvPr>
            <p:ph type="body" idx="1"/>
          </p:nvPr>
        </p:nvSpPr>
        <p:spPr>
          <a:noFill/>
          <a:ln/>
        </p:spPr>
        <p:txBody>
          <a:bodyPr/>
          <a:lstStyle/>
          <a:p>
            <a:pPr eaLnBrk="1" hangingPunct="1"/>
            <a:r>
              <a:rPr lang="nl-NL" smtClean="0"/>
              <a:t>En verdraaid: dat wil God toch ook? Zo heeft hij het gemaakt. Genesis staat niet voor niks in de bijbel. En in Johannes 1 wordt het herhaald:  alles is gemaakt en bedoeld en gewild – dus ook ons leven- door God. </a:t>
            </a:r>
          </a:p>
          <a:p>
            <a:pPr eaLnBrk="1" hangingPunct="1"/>
            <a:r>
              <a:rPr lang="nl-NL" smtClean="0"/>
              <a:t>Jezus bedoelt toch niet: dat je je leven als een jihadstrijder in Syrië op het spel moet zetten om als je daar sneuvelt naar het paradijs te mogen?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rrowheads="1" noTextEdit="1"/>
          </p:cNvSpPr>
          <p:nvPr>
            <p:ph type="sldImg"/>
          </p:nvPr>
        </p:nvSpPr>
        <p:spPr>
          <a:ln/>
        </p:spPr>
      </p:sp>
      <p:sp>
        <p:nvSpPr>
          <p:cNvPr id="27650" name="Rectangle 3"/>
          <p:cNvSpPr>
            <a:spLocks noGrp="1" noChangeArrowheads="1"/>
          </p:cNvSpPr>
          <p:nvPr>
            <p:ph type="body" idx="1"/>
          </p:nvPr>
        </p:nvSpPr>
        <p:spPr>
          <a:noFill/>
          <a:ln/>
        </p:spPr>
        <p:txBody>
          <a:bodyPr/>
          <a:lstStyle/>
          <a:p>
            <a:pPr eaLnBrk="1" hangingPunct="1"/>
            <a:r>
              <a:rPr lang="nl-NL" smtClean="0"/>
              <a:t>Het klinkt veel te negatief. Wij willen positief denken.</a:t>
            </a:r>
          </a:p>
          <a:p>
            <a:pPr eaLnBrk="1" hangingPunct="1"/>
            <a:r>
              <a:rPr lang="nl-NL" smtClean="0"/>
              <a:t>Vgl diploma-uitreiking van mijn zoon: allemaal complimenten, met soms een enkel leerpuntje. Eerst 5 complimenten, dan 1 punt van kritiek.</a:t>
            </a:r>
          </a:p>
          <a:p>
            <a:pPr eaLnBrk="1" hangingPunct="1"/>
            <a:r>
              <a:rPr lang="nl-NL" smtClean="0"/>
              <a:t>Vgl ook de likes op facebook. Een rondedans van elkaar bevestigen en bemoedigen. Gelukkig! Daar bloei je van op.</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rrowheads="1" noTextEdit="1"/>
          </p:cNvSpPr>
          <p:nvPr>
            <p:ph type="sldImg"/>
          </p:nvPr>
        </p:nvSpPr>
        <p:spPr>
          <a:ln/>
        </p:spPr>
      </p:sp>
      <p:sp>
        <p:nvSpPr>
          <p:cNvPr id="29698" name="Rectangle 3"/>
          <p:cNvSpPr>
            <a:spLocks noGrp="1" noChangeArrowheads="1"/>
          </p:cNvSpPr>
          <p:nvPr>
            <p:ph type="body" idx="1"/>
          </p:nvPr>
        </p:nvSpPr>
        <p:spPr>
          <a:noFill/>
          <a:ln/>
        </p:spPr>
        <p:txBody>
          <a:bodyPr/>
          <a:lstStyle/>
          <a:p>
            <a:pPr eaLnBrk="1" hangingPunct="1"/>
            <a:r>
              <a:rPr lang="nl-NL" smtClean="0"/>
              <a:t>Er zijn ook mensen die zichzelf haten. Die gaan terecht in therapie. Als je Jezus dit hoort zeggen, ben je weer terug bij af. Moet je dan over je heen laten lopen? Kun je dan beter een eind aan je leven maken? Liever een goede assertiviteitstraining dan deze domper voor mensen met een laag zelfbeeld.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rrowheads="1" noTextEdit="1"/>
          </p:cNvSpPr>
          <p:nvPr>
            <p:ph type="sldImg"/>
          </p:nvPr>
        </p:nvSpPr>
        <p:spPr>
          <a:ln/>
        </p:spPr>
      </p:sp>
      <p:sp>
        <p:nvSpPr>
          <p:cNvPr id="31746" name="Rectangle 3"/>
          <p:cNvSpPr>
            <a:spLocks noGrp="1" noChangeArrowheads="1"/>
          </p:cNvSpPr>
          <p:nvPr>
            <p:ph type="body" idx="1"/>
          </p:nvPr>
        </p:nvSpPr>
        <p:spPr>
          <a:noFill/>
          <a:ln/>
        </p:spPr>
        <p:txBody>
          <a:bodyPr/>
          <a:lstStyle/>
          <a:p>
            <a:pPr eaLnBrk="1" hangingPunct="1"/>
            <a:r>
              <a:rPr lang="nl-NL" smtClean="0"/>
              <a:t>Dit kan Jezus niet menen. Hij bedoelt vast wat anders.</a:t>
            </a:r>
          </a:p>
          <a:p>
            <a:pPr eaLnBrk="1" hangingPunct="1"/>
            <a:endParaRPr lang="nl-NL"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lvl1pPr>
              <a:defRPr/>
            </a:lvl1pPr>
          </a:lstStyle>
          <a:p>
            <a:pPr>
              <a:defRPr/>
            </a:pPr>
            <a:fld id="{8A1517A9-0AE8-4CDA-8271-407B8A77242E}" type="datetimeFigureOut">
              <a:rPr lang="nl-NL"/>
              <a:pPr>
                <a:defRPr/>
              </a:pPr>
              <a:t>23-3-2013</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CB7D9D09-FEEC-40EE-9E52-0592298A94B8}" type="slidenum">
              <a:rPr lang="nl-NL"/>
              <a:pPr>
                <a:defRPr/>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pPr>
              <a:defRPr/>
            </a:pPr>
            <a:fld id="{7323D625-205D-49BC-A859-052303CEF695}" type="datetimeFigureOut">
              <a:rPr lang="nl-NL"/>
              <a:pPr>
                <a:defRPr/>
              </a:pPr>
              <a:t>23-3-2013</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1B6B4696-AF78-4EBB-89B1-D5FE56913F8F}" type="slidenum">
              <a:rPr lang="nl-NL"/>
              <a:pPr>
                <a:defRPr/>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pPr>
              <a:defRPr/>
            </a:pPr>
            <a:fld id="{F50F18D8-A514-4D16-8BE9-5E1F6353B41C}" type="datetimeFigureOut">
              <a:rPr lang="nl-NL"/>
              <a:pPr>
                <a:defRPr/>
              </a:pPr>
              <a:t>23-3-2013</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509FC87D-437A-4A73-9F78-B4A6CE1162B4}" type="slidenum">
              <a:rPr lang="nl-NL"/>
              <a:pPr>
                <a:defRPr/>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pPr>
              <a:defRPr/>
            </a:pPr>
            <a:fld id="{1CA26A77-798C-4645-9030-F2DB45FDBF69}" type="datetimeFigureOut">
              <a:rPr lang="nl-NL"/>
              <a:pPr>
                <a:defRPr/>
              </a:pPr>
              <a:t>23-3-2013</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377AF464-09CA-4E9D-8798-50B5C08BCC05}" type="slidenum">
              <a:rPr lang="nl-NL"/>
              <a:pPr>
                <a:defRPr/>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pPr>
              <a:defRPr/>
            </a:pPr>
            <a:fld id="{6B07D3DA-D689-4E3C-B1BB-78CA86EC20EA}" type="datetimeFigureOut">
              <a:rPr lang="nl-NL"/>
              <a:pPr>
                <a:defRPr/>
              </a:pPr>
              <a:t>23-3-2013</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7E77AA63-1BBE-477F-B098-3016EFBF236B}" type="slidenum">
              <a:rPr lang="nl-NL"/>
              <a:pPr>
                <a:defRPr/>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3"/>
          <p:cNvSpPr>
            <a:spLocks noGrp="1"/>
          </p:cNvSpPr>
          <p:nvPr>
            <p:ph type="dt" sz="half" idx="10"/>
          </p:nvPr>
        </p:nvSpPr>
        <p:spPr/>
        <p:txBody>
          <a:bodyPr/>
          <a:lstStyle>
            <a:lvl1pPr>
              <a:defRPr/>
            </a:lvl1pPr>
          </a:lstStyle>
          <a:p>
            <a:pPr>
              <a:defRPr/>
            </a:pPr>
            <a:fld id="{0037DC99-262E-4DA8-B44B-483D7BF8E284}" type="datetimeFigureOut">
              <a:rPr lang="nl-NL"/>
              <a:pPr>
                <a:defRPr/>
              </a:pPr>
              <a:t>23-3-2013</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C53BBBAF-4DAF-4E7D-AE31-5210020B841F}" type="slidenum">
              <a:rPr lang="nl-NL"/>
              <a:pPr>
                <a:defRPr/>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3"/>
          <p:cNvSpPr>
            <a:spLocks noGrp="1"/>
          </p:cNvSpPr>
          <p:nvPr>
            <p:ph type="dt" sz="half" idx="10"/>
          </p:nvPr>
        </p:nvSpPr>
        <p:spPr/>
        <p:txBody>
          <a:bodyPr/>
          <a:lstStyle>
            <a:lvl1pPr>
              <a:defRPr/>
            </a:lvl1pPr>
          </a:lstStyle>
          <a:p>
            <a:pPr>
              <a:defRPr/>
            </a:pPr>
            <a:fld id="{5C88A1C2-A498-4463-9487-6F2D4C5E9207}" type="datetimeFigureOut">
              <a:rPr lang="nl-NL"/>
              <a:pPr>
                <a:defRPr/>
              </a:pPr>
              <a:t>23-3-2013</a:t>
            </a:fld>
            <a:endParaRPr lang="nl-NL"/>
          </a:p>
        </p:txBody>
      </p:sp>
      <p:sp>
        <p:nvSpPr>
          <p:cNvPr id="8" name="Tijdelijke aanduiding voor voettekst 4"/>
          <p:cNvSpPr>
            <a:spLocks noGrp="1"/>
          </p:cNvSpPr>
          <p:nvPr>
            <p:ph type="ftr" sz="quarter" idx="11"/>
          </p:nvPr>
        </p:nvSpPr>
        <p:spPr/>
        <p:txBody>
          <a:bodyPr/>
          <a:lstStyle>
            <a:lvl1pPr>
              <a:defRPr/>
            </a:lvl1pPr>
          </a:lstStyle>
          <a:p>
            <a:pPr>
              <a:defRPr/>
            </a:pPr>
            <a:endParaRPr lang="nl-NL"/>
          </a:p>
        </p:txBody>
      </p:sp>
      <p:sp>
        <p:nvSpPr>
          <p:cNvPr id="9" name="Tijdelijke aanduiding voor dianummer 5"/>
          <p:cNvSpPr>
            <a:spLocks noGrp="1"/>
          </p:cNvSpPr>
          <p:nvPr>
            <p:ph type="sldNum" sz="quarter" idx="12"/>
          </p:nvPr>
        </p:nvSpPr>
        <p:spPr/>
        <p:txBody>
          <a:bodyPr/>
          <a:lstStyle>
            <a:lvl1pPr>
              <a:defRPr/>
            </a:lvl1pPr>
          </a:lstStyle>
          <a:p>
            <a:pPr>
              <a:defRPr/>
            </a:pPr>
            <a:fld id="{122EC5FB-BFC7-4892-AB8B-58097210113E}" type="slidenum">
              <a:rPr lang="nl-NL"/>
              <a:pPr>
                <a:defRPr/>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3"/>
          <p:cNvSpPr>
            <a:spLocks noGrp="1"/>
          </p:cNvSpPr>
          <p:nvPr>
            <p:ph type="dt" sz="half" idx="10"/>
          </p:nvPr>
        </p:nvSpPr>
        <p:spPr/>
        <p:txBody>
          <a:bodyPr/>
          <a:lstStyle>
            <a:lvl1pPr>
              <a:defRPr/>
            </a:lvl1pPr>
          </a:lstStyle>
          <a:p>
            <a:pPr>
              <a:defRPr/>
            </a:pPr>
            <a:fld id="{7818FAF7-6393-4B3C-8F4C-57FFF1C047EB}" type="datetimeFigureOut">
              <a:rPr lang="nl-NL"/>
              <a:pPr>
                <a:defRPr/>
              </a:pPr>
              <a:t>23-3-2013</a:t>
            </a:fld>
            <a:endParaRPr lang="nl-NL"/>
          </a:p>
        </p:txBody>
      </p:sp>
      <p:sp>
        <p:nvSpPr>
          <p:cNvPr id="4" name="Tijdelijke aanduiding voor voettekst 4"/>
          <p:cNvSpPr>
            <a:spLocks noGrp="1"/>
          </p:cNvSpPr>
          <p:nvPr>
            <p:ph type="ftr" sz="quarter" idx="11"/>
          </p:nvPr>
        </p:nvSpPr>
        <p:spPr/>
        <p:txBody>
          <a:bodyPr/>
          <a:lstStyle>
            <a:lvl1pPr>
              <a:defRPr/>
            </a:lvl1pPr>
          </a:lstStyle>
          <a:p>
            <a:pPr>
              <a:defRPr/>
            </a:pPr>
            <a:endParaRPr lang="nl-NL"/>
          </a:p>
        </p:txBody>
      </p:sp>
      <p:sp>
        <p:nvSpPr>
          <p:cNvPr id="5" name="Tijdelijke aanduiding voor dianummer 5"/>
          <p:cNvSpPr>
            <a:spLocks noGrp="1"/>
          </p:cNvSpPr>
          <p:nvPr>
            <p:ph type="sldNum" sz="quarter" idx="12"/>
          </p:nvPr>
        </p:nvSpPr>
        <p:spPr/>
        <p:txBody>
          <a:bodyPr/>
          <a:lstStyle>
            <a:lvl1pPr>
              <a:defRPr/>
            </a:lvl1pPr>
          </a:lstStyle>
          <a:p>
            <a:pPr>
              <a:defRPr/>
            </a:pPr>
            <a:fld id="{162C9EDB-715E-4425-BCCB-0E9C254125CF}" type="slidenum">
              <a:rPr lang="nl-NL"/>
              <a:pPr>
                <a:defRPr/>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pPr>
              <a:defRPr/>
            </a:pPr>
            <a:fld id="{2C216711-4EC9-4928-A144-237009EEFE4E}" type="datetimeFigureOut">
              <a:rPr lang="nl-NL"/>
              <a:pPr>
                <a:defRPr/>
              </a:pPr>
              <a:t>23-3-2013</a:t>
            </a:fld>
            <a:endParaRPr lang="nl-NL"/>
          </a:p>
        </p:txBody>
      </p:sp>
      <p:sp>
        <p:nvSpPr>
          <p:cNvPr id="3" name="Tijdelijke aanduiding voor voettekst 4"/>
          <p:cNvSpPr>
            <a:spLocks noGrp="1"/>
          </p:cNvSpPr>
          <p:nvPr>
            <p:ph type="ftr" sz="quarter" idx="11"/>
          </p:nvPr>
        </p:nvSpPr>
        <p:spPr/>
        <p:txBody>
          <a:bodyPr/>
          <a:lstStyle>
            <a:lvl1pPr>
              <a:defRPr/>
            </a:lvl1pPr>
          </a:lstStyle>
          <a:p>
            <a:pPr>
              <a:defRPr/>
            </a:pPr>
            <a:endParaRPr lang="nl-NL"/>
          </a:p>
        </p:txBody>
      </p:sp>
      <p:sp>
        <p:nvSpPr>
          <p:cNvPr id="4" name="Tijdelijke aanduiding voor dianummer 5"/>
          <p:cNvSpPr>
            <a:spLocks noGrp="1"/>
          </p:cNvSpPr>
          <p:nvPr>
            <p:ph type="sldNum" sz="quarter" idx="12"/>
          </p:nvPr>
        </p:nvSpPr>
        <p:spPr/>
        <p:txBody>
          <a:bodyPr/>
          <a:lstStyle>
            <a:lvl1pPr>
              <a:defRPr/>
            </a:lvl1pPr>
          </a:lstStyle>
          <a:p>
            <a:pPr>
              <a:defRPr/>
            </a:pPr>
            <a:fld id="{54CF8D17-A3EE-4251-AA6F-85450F9E21AE}" type="slidenum">
              <a:rPr lang="nl-NL"/>
              <a:pPr>
                <a:defRPr/>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0BB9F331-F79B-43EF-A8A3-BEE8BB0561A3}" type="datetimeFigureOut">
              <a:rPr lang="nl-NL"/>
              <a:pPr>
                <a:defRPr/>
              </a:pPr>
              <a:t>23-3-2013</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34AA158C-D746-4D86-81F3-7E46AF3A93EF}" type="slidenum">
              <a:rPr lang="nl-NL"/>
              <a:pPr>
                <a:defRPr/>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F551E32A-3FD9-4FF4-BFD1-7FFBAD00E6FC}" type="datetimeFigureOut">
              <a:rPr lang="nl-NL"/>
              <a:pPr>
                <a:defRPr/>
              </a:pPr>
              <a:t>23-3-2013</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9A510DBD-10BD-423D-9E86-EF758A8B4F57}" type="slidenum">
              <a:rPr lang="nl-NL"/>
              <a:pPr>
                <a:defRPr/>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smtClean="0"/>
              <a:t>Klik om de stijl te bewerken</a:t>
            </a:r>
          </a:p>
        </p:txBody>
      </p:sp>
      <p:sp>
        <p:nvSpPr>
          <p:cNvPr id="1027" name="Tijdelijke aanduiding voor teks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1F35CFC-DD30-48F0-B156-3D69FE0B331B}" type="datetimeFigureOut">
              <a:rPr lang="nl-NL"/>
              <a:pPr>
                <a:defRPr/>
              </a:pPr>
              <a:t>23-3-2013</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637D533-E1DB-490D-977C-AA938CFBDDBF}" type="slidenum">
              <a:rPr lang="nl-NL"/>
              <a:pPr>
                <a:defRPr/>
              </a:pPr>
              <a:t>‹nr.›</a:t>
            </a:fld>
            <a:endParaRPr lang="nl-NL"/>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3"/>
          <p:cNvSpPr>
            <a:spLocks noGrp="1"/>
          </p:cNvSpPr>
          <p:nvPr>
            <p:ph type="body" idx="1"/>
          </p:nvPr>
        </p:nvSpPr>
        <p:spPr/>
        <p:txBody>
          <a:bodyPr/>
          <a:lstStyle/>
          <a:p>
            <a:endParaRPr lang="nl-NL" smtClean="0"/>
          </a:p>
        </p:txBody>
      </p:sp>
      <p:pic>
        <p:nvPicPr>
          <p:cNvPr id="14338" name="Afbeelding 7" descr="Jezus hoofd.jpg"/>
          <p:cNvPicPr>
            <a:picLocks noChangeAspect="1"/>
          </p:cNvPicPr>
          <p:nvPr>
            <p:ph type="title"/>
          </p:nvPr>
        </p:nvPicPr>
        <p:blipFill>
          <a:blip r:embed="rId3"/>
          <a:srcRect/>
          <a:stretch>
            <a:fillRect/>
          </a:stretch>
        </p:blipFill>
        <p:spPr>
          <a:xfrm>
            <a:off x="323850" y="620713"/>
            <a:ext cx="1555750" cy="1584325"/>
          </a:xfrm>
        </p:spPr>
      </p:pic>
      <p:pic>
        <p:nvPicPr>
          <p:cNvPr id="14339" name="Picture 6" descr="splinter"/>
          <p:cNvPicPr>
            <a:picLocks noChangeAspect="1" noChangeArrowheads="1"/>
          </p:cNvPicPr>
          <p:nvPr/>
        </p:nvPicPr>
        <p:blipFill>
          <a:blip r:embed="rId4"/>
          <a:srcRect/>
          <a:stretch>
            <a:fillRect/>
          </a:stretch>
        </p:blipFill>
        <p:spPr bwMode="auto">
          <a:xfrm>
            <a:off x="4211638" y="1590675"/>
            <a:ext cx="4513262" cy="4422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p:cNvSpPr>
          <p:nvPr>
            <p:ph type="body" idx="1"/>
          </p:nvPr>
        </p:nvSpPr>
        <p:spPr/>
        <p:txBody>
          <a:bodyPr/>
          <a:lstStyle/>
          <a:p>
            <a:endParaRPr lang="nl-NL" smtClean="0"/>
          </a:p>
        </p:txBody>
      </p:sp>
      <p:pic>
        <p:nvPicPr>
          <p:cNvPr id="32770" name="Afbeelding 7" descr="Jezus hoofd.jpg"/>
          <p:cNvPicPr>
            <a:picLocks noChangeAspect="1"/>
          </p:cNvPicPr>
          <p:nvPr>
            <p:ph type="title"/>
          </p:nvPr>
        </p:nvPicPr>
        <p:blipFill>
          <a:blip r:embed="rId3"/>
          <a:srcRect/>
          <a:stretch>
            <a:fillRect/>
          </a:stretch>
        </p:blipFill>
        <p:spPr>
          <a:xfrm>
            <a:off x="323850" y="620713"/>
            <a:ext cx="1555750" cy="1584325"/>
          </a:xfrm>
        </p:spPr>
      </p:pic>
      <p:sp>
        <p:nvSpPr>
          <p:cNvPr id="32771" name="Text Box 4"/>
          <p:cNvSpPr txBox="1">
            <a:spLocks noChangeArrowheads="1"/>
          </p:cNvSpPr>
          <p:nvPr/>
        </p:nvSpPr>
        <p:spPr bwMode="auto">
          <a:xfrm>
            <a:off x="1187450" y="3284538"/>
            <a:ext cx="7488238" cy="1311275"/>
          </a:xfrm>
          <a:prstGeom prst="rect">
            <a:avLst/>
          </a:prstGeom>
          <a:noFill/>
          <a:ln w="9525">
            <a:noFill/>
            <a:miter lim="800000"/>
            <a:headEnd/>
            <a:tailEnd/>
          </a:ln>
        </p:spPr>
        <p:txBody>
          <a:bodyPr>
            <a:spAutoFit/>
          </a:bodyPr>
          <a:lstStyle/>
          <a:p>
            <a:r>
              <a:rPr lang="nl-NL" sz="4000" u="sng"/>
              <a:t>Haten = op de 2</a:t>
            </a:r>
            <a:r>
              <a:rPr lang="nl-NL" sz="4000" u="sng" baseline="30000"/>
              <a:t>de</a:t>
            </a:r>
            <a:r>
              <a:rPr lang="nl-NL" sz="4000" u="sng"/>
              <a:t> plaats zetten</a:t>
            </a:r>
          </a:p>
          <a:p>
            <a:r>
              <a:rPr lang="nl-NL" sz="4000"/>
              <a:t> </a:t>
            </a:r>
          </a:p>
        </p:txBody>
      </p:sp>
      <p:sp>
        <p:nvSpPr>
          <p:cNvPr id="32772" name="Text Box 5"/>
          <p:cNvSpPr txBox="1">
            <a:spLocks noChangeArrowheads="1"/>
          </p:cNvSpPr>
          <p:nvPr/>
        </p:nvSpPr>
        <p:spPr bwMode="auto">
          <a:xfrm>
            <a:off x="539750" y="2492375"/>
            <a:ext cx="8208963" cy="762000"/>
          </a:xfrm>
          <a:prstGeom prst="rect">
            <a:avLst/>
          </a:prstGeom>
          <a:noFill/>
          <a:ln w="9525">
            <a:noFill/>
            <a:miter lim="800000"/>
            <a:headEnd/>
            <a:tailEnd/>
          </a:ln>
        </p:spPr>
        <p:txBody>
          <a:bodyPr>
            <a:spAutoFit/>
          </a:bodyPr>
          <a:lstStyle/>
          <a:p>
            <a:r>
              <a:rPr lang="nl-NL" sz="4400"/>
              <a:t>Te makkelijke oplossingen:</a:t>
            </a:r>
            <a:r>
              <a:rPr lang="nl-NL" sz="1000"/>
              <a:t> </a:t>
            </a:r>
          </a:p>
        </p:txBody>
      </p:sp>
      <p:sp>
        <p:nvSpPr>
          <p:cNvPr id="32773" name="Text Box 6"/>
          <p:cNvSpPr txBox="1">
            <a:spLocks noChangeArrowheads="1"/>
          </p:cNvSpPr>
          <p:nvPr/>
        </p:nvSpPr>
        <p:spPr bwMode="auto">
          <a:xfrm>
            <a:off x="1958975" y="1017588"/>
            <a:ext cx="6708775" cy="701675"/>
          </a:xfrm>
          <a:prstGeom prst="rect">
            <a:avLst/>
          </a:prstGeom>
          <a:noFill/>
          <a:ln w="9525">
            <a:noFill/>
            <a:miter lim="800000"/>
            <a:headEnd/>
            <a:tailEnd/>
          </a:ln>
        </p:spPr>
        <p:txBody>
          <a:bodyPr wrap="none">
            <a:spAutoFit/>
          </a:bodyPr>
          <a:lstStyle/>
          <a:p>
            <a:r>
              <a:rPr lang="nl-NL" sz="4000"/>
              <a:t>Haat je leven in deze wereld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p:cNvSpPr>
          <p:nvPr>
            <p:ph type="body" idx="1"/>
          </p:nvPr>
        </p:nvSpPr>
        <p:spPr/>
        <p:txBody>
          <a:bodyPr/>
          <a:lstStyle/>
          <a:p>
            <a:endParaRPr lang="nl-NL" smtClean="0"/>
          </a:p>
        </p:txBody>
      </p:sp>
      <p:pic>
        <p:nvPicPr>
          <p:cNvPr id="34818" name="Afbeelding 7" descr="Jezus hoofd.jpg"/>
          <p:cNvPicPr>
            <a:picLocks noChangeAspect="1"/>
          </p:cNvPicPr>
          <p:nvPr>
            <p:ph type="title"/>
          </p:nvPr>
        </p:nvPicPr>
        <p:blipFill>
          <a:blip r:embed="rId3"/>
          <a:srcRect/>
          <a:stretch>
            <a:fillRect/>
          </a:stretch>
        </p:blipFill>
        <p:spPr>
          <a:xfrm>
            <a:off x="323850" y="620713"/>
            <a:ext cx="1555750" cy="1584325"/>
          </a:xfrm>
        </p:spPr>
      </p:pic>
      <p:sp>
        <p:nvSpPr>
          <p:cNvPr id="34819" name="Text Box 4"/>
          <p:cNvSpPr txBox="1">
            <a:spLocks noChangeArrowheads="1"/>
          </p:cNvSpPr>
          <p:nvPr/>
        </p:nvSpPr>
        <p:spPr bwMode="auto">
          <a:xfrm>
            <a:off x="1187450" y="3284538"/>
            <a:ext cx="7488238" cy="2530475"/>
          </a:xfrm>
          <a:prstGeom prst="rect">
            <a:avLst/>
          </a:prstGeom>
          <a:noFill/>
          <a:ln w="9525">
            <a:noFill/>
            <a:miter lim="800000"/>
            <a:headEnd/>
            <a:tailEnd/>
          </a:ln>
        </p:spPr>
        <p:txBody>
          <a:bodyPr>
            <a:spAutoFit/>
          </a:bodyPr>
          <a:lstStyle/>
          <a:p>
            <a:r>
              <a:rPr lang="nl-NL" sz="4000"/>
              <a:t>Haten = op de 2</a:t>
            </a:r>
            <a:r>
              <a:rPr lang="nl-NL" sz="4000" baseline="30000"/>
              <a:t>de</a:t>
            </a:r>
            <a:r>
              <a:rPr lang="nl-NL" sz="4000"/>
              <a:t> plaats zetten</a:t>
            </a:r>
          </a:p>
          <a:p>
            <a:r>
              <a:rPr lang="nl-NL" sz="4000" u="sng"/>
              <a:t>Hij bedoelt het niet letterlijk</a:t>
            </a:r>
          </a:p>
          <a:p>
            <a:endParaRPr lang="nl-NL" sz="4000" u="sng"/>
          </a:p>
          <a:p>
            <a:r>
              <a:rPr lang="nl-NL" sz="4000"/>
              <a:t> </a:t>
            </a:r>
          </a:p>
        </p:txBody>
      </p:sp>
      <p:sp>
        <p:nvSpPr>
          <p:cNvPr id="34820" name="Text Box 5"/>
          <p:cNvSpPr txBox="1">
            <a:spLocks noChangeArrowheads="1"/>
          </p:cNvSpPr>
          <p:nvPr/>
        </p:nvSpPr>
        <p:spPr bwMode="auto">
          <a:xfrm>
            <a:off x="539750" y="2492375"/>
            <a:ext cx="8208963" cy="762000"/>
          </a:xfrm>
          <a:prstGeom prst="rect">
            <a:avLst/>
          </a:prstGeom>
          <a:noFill/>
          <a:ln w="9525">
            <a:noFill/>
            <a:miter lim="800000"/>
            <a:headEnd/>
            <a:tailEnd/>
          </a:ln>
        </p:spPr>
        <p:txBody>
          <a:bodyPr>
            <a:spAutoFit/>
          </a:bodyPr>
          <a:lstStyle/>
          <a:p>
            <a:r>
              <a:rPr lang="nl-NL" sz="4400"/>
              <a:t>Te makkelijke oplossingen:</a:t>
            </a:r>
            <a:r>
              <a:rPr lang="nl-NL" sz="1000"/>
              <a:t> </a:t>
            </a:r>
          </a:p>
        </p:txBody>
      </p:sp>
      <p:sp>
        <p:nvSpPr>
          <p:cNvPr id="34821" name="Text Box 6"/>
          <p:cNvSpPr txBox="1">
            <a:spLocks noChangeArrowheads="1"/>
          </p:cNvSpPr>
          <p:nvPr/>
        </p:nvSpPr>
        <p:spPr bwMode="auto">
          <a:xfrm>
            <a:off x="1958975" y="1017588"/>
            <a:ext cx="6708775" cy="701675"/>
          </a:xfrm>
          <a:prstGeom prst="rect">
            <a:avLst/>
          </a:prstGeom>
          <a:noFill/>
          <a:ln w="9525">
            <a:noFill/>
            <a:miter lim="800000"/>
            <a:headEnd/>
            <a:tailEnd/>
          </a:ln>
        </p:spPr>
        <p:txBody>
          <a:bodyPr wrap="none">
            <a:spAutoFit/>
          </a:bodyPr>
          <a:lstStyle/>
          <a:p>
            <a:r>
              <a:rPr lang="nl-NL" sz="4000"/>
              <a:t>Haat je leven in deze wereld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p:cNvSpPr>
          <p:nvPr>
            <p:ph type="body" idx="1"/>
          </p:nvPr>
        </p:nvSpPr>
        <p:spPr/>
        <p:txBody>
          <a:bodyPr/>
          <a:lstStyle/>
          <a:p>
            <a:endParaRPr lang="nl-NL" smtClean="0"/>
          </a:p>
        </p:txBody>
      </p:sp>
      <p:pic>
        <p:nvPicPr>
          <p:cNvPr id="36866" name="Afbeelding 7" descr="Jezus hoofd.jpg"/>
          <p:cNvPicPr>
            <a:picLocks noChangeAspect="1"/>
          </p:cNvPicPr>
          <p:nvPr>
            <p:ph type="title"/>
          </p:nvPr>
        </p:nvPicPr>
        <p:blipFill>
          <a:blip r:embed="rId3"/>
          <a:srcRect/>
          <a:stretch>
            <a:fillRect/>
          </a:stretch>
        </p:blipFill>
        <p:spPr>
          <a:xfrm>
            <a:off x="323850" y="620713"/>
            <a:ext cx="1555750" cy="1584325"/>
          </a:xfrm>
        </p:spPr>
      </p:pic>
      <p:sp>
        <p:nvSpPr>
          <p:cNvPr id="36867" name="Text Box 4"/>
          <p:cNvSpPr txBox="1">
            <a:spLocks noChangeArrowheads="1"/>
          </p:cNvSpPr>
          <p:nvPr/>
        </p:nvSpPr>
        <p:spPr bwMode="auto">
          <a:xfrm>
            <a:off x="1187450" y="3284538"/>
            <a:ext cx="7488238" cy="2530475"/>
          </a:xfrm>
          <a:prstGeom prst="rect">
            <a:avLst/>
          </a:prstGeom>
          <a:noFill/>
          <a:ln w="9525">
            <a:noFill/>
            <a:miter lim="800000"/>
            <a:headEnd/>
            <a:tailEnd/>
          </a:ln>
        </p:spPr>
        <p:txBody>
          <a:bodyPr>
            <a:spAutoFit/>
          </a:bodyPr>
          <a:lstStyle/>
          <a:p>
            <a:r>
              <a:rPr lang="nl-NL" sz="4000"/>
              <a:t>Haten = op de 2</a:t>
            </a:r>
            <a:r>
              <a:rPr lang="nl-NL" sz="4000" baseline="30000"/>
              <a:t>de</a:t>
            </a:r>
            <a:r>
              <a:rPr lang="nl-NL" sz="4000"/>
              <a:t> plaats zetten</a:t>
            </a:r>
          </a:p>
          <a:p>
            <a:r>
              <a:rPr lang="nl-NL" sz="4000"/>
              <a:t>Hij bedoelt het niet letterlijk</a:t>
            </a:r>
          </a:p>
          <a:p>
            <a:r>
              <a:rPr lang="nl-NL" sz="4000" u="sng"/>
              <a:t>Je moet de zonde haten</a:t>
            </a:r>
          </a:p>
          <a:p>
            <a:r>
              <a:rPr lang="nl-NL" sz="4000"/>
              <a:t> </a:t>
            </a:r>
          </a:p>
        </p:txBody>
      </p:sp>
      <p:sp>
        <p:nvSpPr>
          <p:cNvPr id="36868" name="Text Box 5"/>
          <p:cNvSpPr txBox="1">
            <a:spLocks noChangeArrowheads="1"/>
          </p:cNvSpPr>
          <p:nvPr/>
        </p:nvSpPr>
        <p:spPr bwMode="auto">
          <a:xfrm>
            <a:off x="539750" y="2492375"/>
            <a:ext cx="8208963" cy="762000"/>
          </a:xfrm>
          <a:prstGeom prst="rect">
            <a:avLst/>
          </a:prstGeom>
          <a:noFill/>
          <a:ln w="9525">
            <a:noFill/>
            <a:miter lim="800000"/>
            <a:headEnd/>
            <a:tailEnd/>
          </a:ln>
        </p:spPr>
        <p:txBody>
          <a:bodyPr>
            <a:spAutoFit/>
          </a:bodyPr>
          <a:lstStyle/>
          <a:p>
            <a:r>
              <a:rPr lang="nl-NL" sz="4400"/>
              <a:t>Te makkelijke oplossingen:</a:t>
            </a:r>
            <a:r>
              <a:rPr lang="nl-NL" sz="1000"/>
              <a:t> </a:t>
            </a:r>
          </a:p>
        </p:txBody>
      </p:sp>
      <p:sp>
        <p:nvSpPr>
          <p:cNvPr id="36869" name="Text Box 6"/>
          <p:cNvSpPr txBox="1">
            <a:spLocks noChangeArrowheads="1"/>
          </p:cNvSpPr>
          <p:nvPr/>
        </p:nvSpPr>
        <p:spPr bwMode="auto">
          <a:xfrm>
            <a:off x="1958975" y="1017588"/>
            <a:ext cx="6708775" cy="701675"/>
          </a:xfrm>
          <a:prstGeom prst="rect">
            <a:avLst/>
          </a:prstGeom>
          <a:noFill/>
          <a:ln w="9525">
            <a:noFill/>
            <a:miter lim="800000"/>
            <a:headEnd/>
            <a:tailEnd/>
          </a:ln>
        </p:spPr>
        <p:txBody>
          <a:bodyPr wrap="none">
            <a:spAutoFit/>
          </a:bodyPr>
          <a:lstStyle/>
          <a:p>
            <a:r>
              <a:rPr lang="nl-NL" sz="4000"/>
              <a:t>Haat je leven in deze wereld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p:cNvSpPr>
          <p:nvPr>
            <p:ph type="body" idx="1"/>
          </p:nvPr>
        </p:nvSpPr>
        <p:spPr/>
        <p:txBody>
          <a:bodyPr/>
          <a:lstStyle/>
          <a:p>
            <a:endParaRPr lang="nl-NL" smtClean="0"/>
          </a:p>
        </p:txBody>
      </p:sp>
      <p:pic>
        <p:nvPicPr>
          <p:cNvPr id="38914" name="Afbeelding 7" descr="Jezus hoofd.jpg"/>
          <p:cNvPicPr>
            <a:picLocks noChangeAspect="1"/>
          </p:cNvPicPr>
          <p:nvPr>
            <p:ph type="title"/>
          </p:nvPr>
        </p:nvPicPr>
        <p:blipFill>
          <a:blip r:embed="rId3"/>
          <a:srcRect/>
          <a:stretch>
            <a:fillRect/>
          </a:stretch>
        </p:blipFill>
        <p:spPr>
          <a:xfrm>
            <a:off x="323850" y="620713"/>
            <a:ext cx="1555750" cy="1584325"/>
          </a:xfrm>
        </p:spPr>
      </p:pic>
      <p:sp>
        <p:nvSpPr>
          <p:cNvPr id="38915" name="Text Box 6"/>
          <p:cNvSpPr txBox="1">
            <a:spLocks noChangeArrowheads="1"/>
          </p:cNvSpPr>
          <p:nvPr/>
        </p:nvSpPr>
        <p:spPr bwMode="auto">
          <a:xfrm>
            <a:off x="1958975" y="1017588"/>
            <a:ext cx="6708775" cy="701675"/>
          </a:xfrm>
          <a:prstGeom prst="rect">
            <a:avLst/>
          </a:prstGeom>
          <a:noFill/>
          <a:ln w="9525">
            <a:noFill/>
            <a:miter lim="800000"/>
            <a:headEnd/>
            <a:tailEnd/>
          </a:ln>
        </p:spPr>
        <p:txBody>
          <a:bodyPr wrap="none">
            <a:spAutoFit/>
          </a:bodyPr>
          <a:lstStyle/>
          <a:p>
            <a:r>
              <a:rPr lang="nl-NL" sz="4000"/>
              <a:t>Haat je leven in deze wereld </a:t>
            </a:r>
          </a:p>
        </p:txBody>
      </p:sp>
      <p:sp>
        <p:nvSpPr>
          <p:cNvPr id="38916" name="Text Box 7"/>
          <p:cNvSpPr txBox="1">
            <a:spLocks noChangeArrowheads="1"/>
          </p:cNvSpPr>
          <p:nvPr/>
        </p:nvSpPr>
        <p:spPr bwMode="auto">
          <a:xfrm>
            <a:off x="2051050" y="2457450"/>
            <a:ext cx="6624638" cy="701675"/>
          </a:xfrm>
          <a:prstGeom prst="rect">
            <a:avLst/>
          </a:prstGeom>
          <a:noFill/>
          <a:ln w="9525">
            <a:noFill/>
            <a:miter lim="800000"/>
            <a:headEnd/>
            <a:tailEnd/>
          </a:ln>
        </p:spPr>
        <p:txBody>
          <a:bodyPr>
            <a:spAutoFit/>
          </a:bodyPr>
          <a:lstStyle/>
          <a:p>
            <a:r>
              <a:rPr lang="nl-NL" sz="4000" u="sng"/>
              <a:t>Jezus heeft het over zichzelf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p:cNvSpPr>
          <p:nvPr>
            <p:ph type="body" idx="1"/>
          </p:nvPr>
        </p:nvSpPr>
        <p:spPr/>
        <p:txBody>
          <a:bodyPr/>
          <a:lstStyle/>
          <a:p>
            <a:endParaRPr lang="nl-NL" smtClean="0"/>
          </a:p>
        </p:txBody>
      </p:sp>
      <p:pic>
        <p:nvPicPr>
          <p:cNvPr id="40962" name="Afbeelding 7" descr="Jezus hoofd.jpg"/>
          <p:cNvPicPr>
            <a:picLocks noChangeAspect="1"/>
          </p:cNvPicPr>
          <p:nvPr>
            <p:ph type="title"/>
          </p:nvPr>
        </p:nvPicPr>
        <p:blipFill>
          <a:blip r:embed="rId3"/>
          <a:srcRect/>
          <a:stretch>
            <a:fillRect/>
          </a:stretch>
        </p:blipFill>
        <p:spPr>
          <a:xfrm>
            <a:off x="323850" y="620713"/>
            <a:ext cx="1555750" cy="1584325"/>
          </a:xfrm>
        </p:spPr>
      </p:pic>
      <p:sp>
        <p:nvSpPr>
          <p:cNvPr id="40963" name="Text Box 4"/>
          <p:cNvSpPr txBox="1">
            <a:spLocks noChangeArrowheads="1"/>
          </p:cNvSpPr>
          <p:nvPr/>
        </p:nvSpPr>
        <p:spPr bwMode="auto">
          <a:xfrm>
            <a:off x="1958975" y="1017588"/>
            <a:ext cx="6708775" cy="701675"/>
          </a:xfrm>
          <a:prstGeom prst="rect">
            <a:avLst/>
          </a:prstGeom>
          <a:noFill/>
          <a:ln w="9525">
            <a:noFill/>
            <a:miter lim="800000"/>
            <a:headEnd/>
            <a:tailEnd/>
          </a:ln>
        </p:spPr>
        <p:txBody>
          <a:bodyPr wrap="none">
            <a:spAutoFit/>
          </a:bodyPr>
          <a:lstStyle/>
          <a:p>
            <a:r>
              <a:rPr lang="nl-NL" sz="4000"/>
              <a:t>Haat je leven in deze wereld </a:t>
            </a:r>
          </a:p>
        </p:txBody>
      </p:sp>
      <p:sp>
        <p:nvSpPr>
          <p:cNvPr id="40964" name="Text Box 5"/>
          <p:cNvSpPr txBox="1">
            <a:spLocks noChangeArrowheads="1"/>
          </p:cNvSpPr>
          <p:nvPr/>
        </p:nvSpPr>
        <p:spPr bwMode="auto">
          <a:xfrm>
            <a:off x="2051050" y="2457450"/>
            <a:ext cx="6624638" cy="1311275"/>
          </a:xfrm>
          <a:prstGeom prst="rect">
            <a:avLst/>
          </a:prstGeom>
          <a:noFill/>
          <a:ln w="9525">
            <a:noFill/>
            <a:miter lim="800000"/>
            <a:headEnd/>
            <a:tailEnd/>
          </a:ln>
        </p:spPr>
        <p:txBody>
          <a:bodyPr>
            <a:spAutoFit/>
          </a:bodyPr>
          <a:lstStyle/>
          <a:p>
            <a:r>
              <a:rPr lang="nl-NL" sz="4000"/>
              <a:t>Jezus heeft het over zichzelf </a:t>
            </a:r>
          </a:p>
          <a:p>
            <a:r>
              <a:rPr lang="nl-NL" sz="4000" u="sng"/>
              <a:t>én over jou</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p:cNvSpPr>
          <p:nvPr>
            <p:ph type="body" idx="1"/>
          </p:nvPr>
        </p:nvSpPr>
        <p:spPr/>
        <p:txBody>
          <a:bodyPr/>
          <a:lstStyle/>
          <a:p>
            <a:endParaRPr lang="nl-NL" smtClean="0"/>
          </a:p>
        </p:txBody>
      </p:sp>
      <p:pic>
        <p:nvPicPr>
          <p:cNvPr id="43010" name="Afbeelding 7" descr="Jezus hoofd.jpg"/>
          <p:cNvPicPr>
            <a:picLocks noChangeAspect="1"/>
          </p:cNvPicPr>
          <p:nvPr>
            <p:ph type="title"/>
          </p:nvPr>
        </p:nvPicPr>
        <p:blipFill>
          <a:blip r:embed="rId3"/>
          <a:srcRect/>
          <a:stretch>
            <a:fillRect/>
          </a:stretch>
        </p:blipFill>
        <p:spPr>
          <a:xfrm>
            <a:off x="323850" y="620713"/>
            <a:ext cx="1555750" cy="1584325"/>
          </a:xfrm>
        </p:spPr>
      </p:pic>
      <p:sp>
        <p:nvSpPr>
          <p:cNvPr id="43011" name="Text Box 4"/>
          <p:cNvSpPr txBox="1">
            <a:spLocks noChangeArrowheads="1"/>
          </p:cNvSpPr>
          <p:nvPr/>
        </p:nvSpPr>
        <p:spPr bwMode="auto">
          <a:xfrm>
            <a:off x="1958975" y="1017588"/>
            <a:ext cx="6708775" cy="701675"/>
          </a:xfrm>
          <a:prstGeom prst="rect">
            <a:avLst/>
          </a:prstGeom>
          <a:noFill/>
          <a:ln w="9525">
            <a:noFill/>
            <a:miter lim="800000"/>
            <a:headEnd/>
            <a:tailEnd/>
          </a:ln>
        </p:spPr>
        <p:txBody>
          <a:bodyPr wrap="none">
            <a:spAutoFit/>
          </a:bodyPr>
          <a:lstStyle/>
          <a:p>
            <a:r>
              <a:rPr lang="nl-NL" sz="4000"/>
              <a:t>Haat je leven in deze wereld </a:t>
            </a:r>
          </a:p>
        </p:txBody>
      </p:sp>
      <p:sp>
        <p:nvSpPr>
          <p:cNvPr id="43012" name="Text Box 5"/>
          <p:cNvSpPr txBox="1">
            <a:spLocks noChangeArrowheads="1"/>
          </p:cNvSpPr>
          <p:nvPr/>
        </p:nvSpPr>
        <p:spPr bwMode="auto">
          <a:xfrm>
            <a:off x="1908175" y="2457450"/>
            <a:ext cx="6911975" cy="2530475"/>
          </a:xfrm>
          <a:prstGeom prst="rect">
            <a:avLst/>
          </a:prstGeom>
          <a:noFill/>
          <a:ln w="9525">
            <a:noFill/>
            <a:miter lim="800000"/>
            <a:headEnd/>
            <a:tailEnd/>
          </a:ln>
        </p:spPr>
        <p:txBody>
          <a:bodyPr>
            <a:spAutoFit/>
          </a:bodyPr>
          <a:lstStyle/>
          <a:p>
            <a:r>
              <a:rPr lang="nl-NL" sz="4000"/>
              <a:t>Jezus heeft het over zichzelf </a:t>
            </a:r>
          </a:p>
          <a:p>
            <a:r>
              <a:rPr lang="nl-NL" sz="4000"/>
              <a:t>én over jou</a:t>
            </a:r>
          </a:p>
          <a:p>
            <a:r>
              <a:rPr lang="nl-NL" sz="4000" u="sng"/>
              <a:t>én opnieuw over zichzelf </a:t>
            </a:r>
          </a:p>
          <a:p>
            <a:r>
              <a:rPr lang="nl-NL" sz="4000" u="sng"/>
              <a:t>voor jou</a:t>
            </a:r>
            <a:r>
              <a:rPr lang="nl-NL" sz="4000"/>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p:cNvSpPr>
          <p:nvPr>
            <p:ph type="body" idx="1"/>
          </p:nvPr>
        </p:nvSpPr>
        <p:spPr/>
        <p:txBody>
          <a:bodyPr/>
          <a:lstStyle/>
          <a:p>
            <a:endParaRPr lang="nl-NL" smtClean="0"/>
          </a:p>
        </p:txBody>
      </p:sp>
      <p:pic>
        <p:nvPicPr>
          <p:cNvPr id="45058" name="Afbeelding 7" descr="Jezus hoofd.jpg"/>
          <p:cNvPicPr>
            <a:picLocks noChangeAspect="1"/>
          </p:cNvPicPr>
          <p:nvPr>
            <p:ph type="title"/>
          </p:nvPr>
        </p:nvPicPr>
        <p:blipFill>
          <a:blip r:embed="rId3"/>
          <a:srcRect/>
          <a:stretch>
            <a:fillRect/>
          </a:stretch>
        </p:blipFill>
        <p:spPr>
          <a:xfrm>
            <a:off x="323850" y="620713"/>
            <a:ext cx="1555750" cy="1584325"/>
          </a:xfrm>
        </p:spPr>
      </p:pic>
      <p:sp>
        <p:nvSpPr>
          <p:cNvPr id="45059" name="Text Box 4"/>
          <p:cNvSpPr txBox="1">
            <a:spLocks noChangeArrowheads="1"/>
          </p:cNvSpPr>
          <p:nvPr/>
        </p:nvSpPr>
        <p:spPr bwMode="auto">
          <a:xfrm>
            <a:off x="1958975" y="1017588"/>
            <a:ext cx="6708775" cy="701675"/>
          </a:xfrm>
          <a:prstGeom prst="rect">
            <a:avLst/>
          </a:prstGeom>
          <a:noFill/>
          <a:ln w="9525">
            <a:noFill/>
            <a:miter lim="800000"/>
            <a:headEnd/>
            <a:tailEnd/>
          </a:ln>
        </p:spPr>
        <p:txBody>
          <a:bodyPr wrap="none">
            <a:spAutoFit/>
          </a:bodyPr>
          <a:lstStyle/>
          <a:p>
            <a:r>
              <a:rPr lang="nl-NL" sz="4000"/>
              <a:t>Haat je leven in deze wereld </a:t>
            </a:r>
          </a:p>
        </p:txBody>
      </p:sp>
      <p:sp>
        <p:nvSpPr>
          <p:cNvPr id="45060" name="Text Box 5"/>
          <p:cNvSpPr txBox="1">
            <a:spLocks noChangeArrowheads="1"/>
          </p:cNvSpPr>
          <p:nvPr/>
        </p:nvSpPr>
        <p:spPr bwMode="auto">
          <a:xfrm>
            <a:off x="1908175" y="2457450"/>
            <a:ext cx="6911975" cy="3140075"/>
          </a:xfrm>
          <a:prstGeom prst="rect">
            <a:avLst/>
          </a:prstGeom>
          <a:noFill/>
          <a:ln w="9525">
            <a:noFill/>
            <a:miter lim="800000"/>
            <a:headEnd/>
            <a:tailEnd/>
          </a:ln>
        </p:spPr>
        <p:txBody>
          <a:bodyPr>
            <a:spAutoFit/>
          </a:bodyPr>
          <a:lstStyle/>
          <a:p>
            <a:r>
              <a:rPr lang="nl-NL" sz="4000"/>
              <a:t>Jezus heeft het over zichzelf </a:t>
            </a:r>
          </a:p>
          <a:p>
            <a:r>
              <a:rPr lang="nl-NL" sz="4000"/>
              <a:t>én over jou</a:t>
            </a:r>
          </a:p>
          <a:p>
            <a:r>
              <a:rPr lang="nl-NL" sz="4000"/>
              <a:t>én opnieuw </a:t>
            </a:r>
            <a:r>
              <a:rPr lang="nl-NL" sz="4000" u="sng"/>
              <a:t>over zichzelf </a:t>
            </a:r>
          </a:p>
          <a:p>
            <a:r>
              <a:rPr lang="nl-NL" sz="4000"/>
              <a:t>voor jou  </a:t>
            </a:r>
          </a:p>
          <a:p>
            <a:r>
              <a:rPr lang="nl-NL" sz="4000"/>
              <a:t>én </a:t>
            </a:r>
            <a:r>
              <a:rPr lang="nl-NL" sz="4000" u="sng"/>
              <a:t>met jou!</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Afbeelding 7" descr="Jezus hoofd.jpg"/>
          <p:cNvPicPr>
            <a:picLocks noChangeAspect="1"/>
          </p:cNvPicPr>
          <p:nvPr>
            <p:ph type="title"/>
          </p:nvPr>
        </p:nvPicPr>
        <p:blipFill>
          <a:blip r:embed="rId3"/>
          <a:srcRect/>
          <a:stretch>
            <a:fillRect/>
          </a:stretch>
        </p:blipFill>
        <p:spPr>
          <a:xfrm>
            <a:off x="323850" y="620713"/>
            <a:ext cx="1555750" cy="1584325"/>
          </a:xfrm>
        </p:spPr>
      </p:pic>
      <p:pic>
        <p:nvPicPr>
          <p:cNvPr id="16386" name="Picture 6" descr="deltaschuurpapier"/>
          <p:cNvPicPr>
            <a:picLocks noChangeAspect="1" noChangeArrowheads="1"/>
          </p:cNvPicPr>
          <p:nvPr/>
        </p:nvPicPr>
        <p:blipFill>
          <a:blip r:embed="rId4"/>
          <a:srcRect/>
          <a:stretch>
            <a:fillRect/>
          </a:stretch>
        </p:blipFill>
        <p:spPr bwMode="auto">
          <a:xfrm>
            <a:off x="3276600" y="476250"/>
            <a:ext cx="5715000" cy="5715000"/>
          </a:xfrm>
          <a:prstGeom prst="rect">
            <a:avLst/>
          </a:prstGeom>
          <a:noFill/>
          <a:ln w="9525">
            <a:noFill/>
            <a:miter lim="800000"/>
            <a:headEnd/>
            <a:tailEnd/>
          </a:ln>
        </p:spPr>
      </p:pic>
      <p:sp>
        <p:nvSpPr>
          <p:cNvPr id="16387" name="Text Box 4"/>
          <p:cNvSpPr txBox="1">
            <a:spLocks noChangeArrowheads="1"/>
          </p:cNvSpPr>
          <p:nvPr/>
        </p:nvSpPr>
        <p:spPr bwMode="auto">
          <a:xfrm>
            <a:off x="5148263" y="2997200"/>
            <a:ext cx="2087562" cy="1006475"/>
          </a:xfrm>
          <a:prstGeom prst="rect">
            <a:avLst/>
          </a:prstGeom>
          <a:noFill/>
          <a:ln w="9525">
            <a:noFill/>
            <a:miter lim="800000"/>
            <a:headEnd/>
            <a:tailEnd/>
          </a:ln>
        </p:spPr>
        <p:txBody>
          <a:bodyPr wrap="none">
            <a:spAutoFit/>
          </a:bodyPr>
          <a:lstStyle/>
          <a:p>
            <a:r>
              <a:rPr lang="nl-NL" sz="6000"/>
              <a:t>AU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el 1"/>
          <p:cNvSpPr>
            <a:spLocks noGrp="1"/>
          </p:cNvSpPr>
          <p:nvPr>
            <p:ph type="ctrTitle"/>
          </p:nvPr>
        </p:nvSpPr>
        <p:spPr>
          <a:xfrm>
            <a:off x="684213" y="692150"/>
            <a:ext cx="7772400" cy="1470025"/>
          </a:xfrm>
        </p:spPr>
        <p:txBody>
          <a:bodyPr/>
          <a:lstStyle/>
          <a:p>
            <a:pPr eaLnBrk="1" hangingPunct="1"/>
            <a:endParaRPr lang="nl-NL" smtClean="0"/>
          </a:p>
        </p:txBody>
      </p:sp>
      <p:sp>
        <p:nvSpPr>
          <p:cNvPr id="3" name="Ondertitel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nl-NL" dirty="0"/>
          </a:p>
        </p:txBody>
      </p:sp>
      <p:pic>
        <p:nvPicPr>
          <p:cNvPr id="18435" name="Picture 2" descr="http://www.toolsxl.nl/images/Merken/Bosch_TB/Medium/Schuurpapier_2608607798.jpg"/>
          <p:cNvPicPr>
            <a:picLocks noChangeAspect="1" noChangeArrowheads="1"/>
          </p:cNvPicPr>
          <p:nvPr/>
        </p:nvPicPr>
        <p:blipFill>
          <a:blip r:embed="rId3"/>
          <a:srcRect/>
          <a:stretch>
            <a:fillRect/>
          </a:stretch>
        </p:blipFill>
        <p:spPr bwMode="auto">
          <a:xfrm>
            <a:off x="0" y="-90488"/>
            <a:ext cx="9144000" cy="6948488"/>
          </a:xfrm>
          <a:prstGeom prst="rect">
            <a:avLst/>
          </a:prstGeom>
          <a:noFill/>
          <a:ln w="9525">
            <a:noFill/>
            <a:miter lim="800000"/>
            <a:headEnd/>
            <a:tailEnd/>
          </a:ln>
        </p:spPr>
      </p:pic>
      <p:sp>
        <p:nvSpPr>
          <p:cNvPr id="18436" name="Tekstvak 5"/>
          <p:cNvSpPr txBox="1">
            <a:spLocks noChangeArrowheads="1"/>
          </p:cNvSpPr>
          <p:nvPr/>
        </p:nvSpPr>
        <p:spPr bwMode="auto">
          <a:xfrm>
            <a:off x="611188" y="3429000"/>
            <a:ext cx="7777162" cy="2586038"/>
          </a:xfrm>
          <a:prstGeom prst="rect">
            <a:avLst/>
          </a:prstGeom>
          <a:noFill/>
          <a:ln w="9525">
            <a:noFill/>
            <a:miter lim="800000"/>
            <a:headEnd/>
            <a:tailEnd/>
          </a:ln>
        </p:spPr>
        <p:txBody>
          <a:bodyPr>
            <a:spAutoFit/>
          </a:bodyPr>
          <a:lstStyle/>
          <a:p>
            <a:r>
              <a:rPr lang="nl-NL" sz="5400">
                <a:latin typeface="Berlin Sans FB" pitchFamily="34" charset="0"/>
              </a:rPr>
              <a:t>Schurende </a:t>
            </a:r>
          </a:p>
          <a:p>
            <a:r>
              <a:rPr lang="nl-NL" sz="5400">
                <a:latin typeface="Berlin Sans FB" pitchFamily="34" charset="0"/>
              </a:rPr>
              <a:t>uitspraken </a:t>
            </a:r>
          </a:p>
          <a:p>
            <a:r>
              <a:rPr lang="nl-NL" sz="5400">
                <a:latin typeface="Berlin Sans FB" pitchFamily="34" charset="0"/>
              </a:rPr>
              <a:t>van Jezus</a:t>
            </a:r>
          </a:p>
        </p:txBody>
      </p:sp>
      <p:pic>
        <p:nvPicPr>
          <p:cNvPr id="18437" name="Afbeelding 7" descr="Jezus hoofd.jpg"/>
          <p:cNvPicPr>
            <a:picLocks noChangeAspect="1"/>
          </p:cNvPicPr>
          <p:nvPr/>
        </p:nvPicPr>
        <p:blipFill>
          <a:blip r:embed="rId4"/>
          <a:srcRect/>
          <a:stretch>
            <a:fillRect/>
          </a:stretch>
        </p:blipFill>
        <p:spPr bwMode="auto">
          <a:xfrm>
            <a:off x="323850" y="0"/>
            <a:ext cx="3505200" cy="3568700"/>
          </a:xfrm>
          <a:prstGeom prst="rect">
            <a:avLst/>
          </a:prstGeom>
          <a:noFill/>
          <a:ln w="9525">
            <a:noFill/>
            <a:miter lim="800000"/>
            <a:headEnd/>
            <a:tailEnd/>
          </a:ln>
        </p:spPr>
      </p:pic>
      <p:sp>
        <p:nvSpPr>
          <p:cNvPr id="9" name="Ovale toelichting 8"/>
          <p:cNvSpPr/>
          <p:nvPr/>
        </p:nvSpPr>
        <p:spPr>
          <a:xfrm>
            <a:off x="3851275" y="0"/>
            <a:ext cx="4824413" cy="2187575"/>
          </a:xfrm>
          <a:prstGeom prst="wedgeEllipseCallout">
            <a:avLst>
              <a:gd name="adj1" fmla="val -55325"/>
              <a:gd name="adj2" fmla="val 52337"/>
            </a:avLst>
          </a:prstGeom>
          <a:ln w="76200">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pPr>
              <a:defRPr/>
            </a:pPr>
            <a:r>
              <a:rPr lang="nl-NL" sz="2800">
                <a:solidFill>
                  <a:schemeClr val="bg2"/>
                </a:solidFill>
                <a:latin typeface="Berlin Sans FB" pitchFamily="34" charset="0"/>
                <a:cs typeface="Arial" charset="0"/>
              </a:rPr>
              <a:t>Beter met 1 oog in de hemel dan met 2 in de hel! </a:t>
            </a:r>
            <a:endParaRPr lang="nl-NL" sz="2400">
              <a:solidFill>
                <a:schemeClr val="bg2"/>
              </a:solidFill>
              <a:latin typeface="Berlin Sans FB" pitchFamily="34" charset="0"/>
              <a:cs typeface="Arial" charset="0"/>
            </a:endParaRPr>
          </a:p>
        </p:txBody>
      </p:sp>
      <p:sp>
        <p:nvSpPr>
          <p:cNvPr id="10" name="Ovale toelichting 9"/>
          <p:cNvSpPr/>
          <p:nvPr/>
        </p:nvSpPr>
        <p:spPr>
          <a:xfrm>
            <a:off x="4606925" y="2276475"/>
            <a:ext cx="4537075" cy="2087563"/>
          </a:xfrm>
          <a:prstGeom prst="wedgeEllipseCallout">
            <a:avLst>
              <a:gd name="adj1" fmla="val -74518"/>
              <a:gd name="adj2" fmla="val -41816"/>
            </a:avLst>
          </a:prstGeom>
          <a:ln w="76200">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pPr>
              <a:defRPr/>
            </a:pPr>
            <a:r>
              <a:rPr lang="nl-NL" sz="3200">
                <a:solidFill>
                  <a:schemeClr val="bg2"/>
                </a:solidFill>
                <a:latin typeface="Berlin Sans FB" pitchFamily="34" charset="0"/>
                <a:cs typeface="Arial" charset="0"/>
              </a:rPr>
              <a:t>Verkoop alles wat je hebt en volg mij! </a:t>
            </a:r>
          </a:p>
        </p:txBody>
      </p:sp>
      <p:sp>
        <p:nvSpPr>
          <p:cNvPr id="11" name="Ovale toelichting 10"/>
          <p:cNvSpPr/>
          <p:nvPr/>
        </p:nvSpPr>
        <p:spPr>
          <a:xfrm>
            <a:off x="3959225" y="4410075"/>
            <a:ext cx="5184775" cy="2447925"/>
          </a:xfrm>
          <a:prstGeom prst="wedgeEllipseCallout">
            <a:avLst>
              <a:gd name="adj1" fmla="val -57463"/>
              <a:gd name="adj2" fmla="val -97244"/>
            </a:avLst>
          </a:prstGeom>
          <a:ln w="76200">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pPr>
              <a:defRPr/>
            </a:pPr>
            <a:r>
              <a:rPr lang="nl-NL" sz="3200">
                <a:solidFill>
                  <a:schemeClr val="bg1"/>
                </a:solidFill>
                <a:latin typeface="Berlin Sans FB" pitchFamily="34" charset="0"/>
                <a:cs typeface="Arial" charset="0"/>
              </a:rPr>
              <a:t>Je moet je leven in deze wereld haten!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p:cNvSpPr>
          <p:nvPr>
            <p:ph type="body" idx="1"/>
          </p:nvPr>
        </p:nvSpPr>
        <p:spPr/>
        <p:txBody>
          <a:bodyPr/>
          <a:lstStyle/>
          <a:p>
            <a:endParaRPr lang="nl-NL" smtClean="0"/>
          </a:p>
        </p:txBody>
      </p:sp>
      <p:pic>
        <p:nvPicPr>
          <p:cNvPr id="20482" name="Afbeelding 7" descr="Jezus hoofd.jpg"/>
          <p:cNvPicPr>
            <a:picLocks noChangeAspect="1"/>
          </p:cNvPicPr>
          <p:nvPr>
            <p:ph type="title"/>
          </p:nvPr>
        </p:nvPicPr>
        <p:blipFill>
          <a:blip r:embed="rId3"/>
          <a:srcRect/>
          <a:stretch>
            <a:fillRect/>
          </a:stretch>
        </p:blipFill>
        <p:spPr>
          <a:xfrm>
            <a:off x="323850" y="620713"/>
            <a:ext cx="1555750" cy="1584325"/>
          </a:xfrm>
        </p:spPr>
      </p:pic>
      <p:sp>
        <p:nvSpPr>
          <p:cNvPr id="20483" name="Text Box 6"/>
          <p:cNvSpPr txBox="1">
            <a:spLocks noChangeArrowheads="1"/>
          </p:cNvSpPr>
          <p:nvPr/>
        </p:nvSpPr>
        <p:spPr bwMode="auto">
          <a:xfrm>
            <a:off x="539750" y="2492375"/>
            <a:ext cx="4676775" cy="1098550"/>
          </a:xfrm>
          <a:prstGeom prst="rect">
            <a:avLst/>
          </a:prstGeom>
          <a:noFill/>
          <a:ln w="9525">
            <a:noFill/>
            <a:miter lim="800000"/>
            <a:headEnd/>
            <a:tailEnd/>
          </a:ln>
        </p:spPr>
        <p:txBody>
          <a:bodyPr>
            <a:spAutoFit/>
          </a:bodyPr>
          <a:lstStyle/>
          <a:p>
            <a:r>
              <a:rPr lang="nl-NL" sz="6600"/>
              <a:t>Maar:</a:t>
            </a:r>
            <a:r>
              <a:rPr lang="nl-NL"/>
              <a:t> </a:t>
            </a:r>
          </a:p>
        </p:txBody>
      </p:sp>
      <p:sp>
        <p:nvSpPr>
          <p:cNvPr id="20484" name="Text Box 7"/>
          <p:cNvSpPr txBox="1">
            <a:spLocks noChangeArrowheads="1"/>
          </p:cNvSpPr>
          <p:nvPr/>
        </p:nvSpPr>
        <p:spPr bwMode="auto">
          <a:xfrm>
            <a:off x="1958975" y="1017588"/>
            <a:ext cx="6708775" cy="701675"/>
          </a:xfrm>
          <a:prstGeom prst="rect">
            <a:avLst/>
          </a:prstGeom>
          <a:noFill/>
          <a:ln w="9525">
            <a:noFill/>
            <a:miter lim="800000"/>
            <a:headEnd/>
            <a:tailEnd/>
          </a:ln>
        </p:spPr>
        <p:txBody>
          <a:bodyPr wrap="none">
            <a:spAutoFit/>
          </a:bodyPr>
          <a:lstStyle/>
          <a:p>
            <a:r>
              <a:rPr lang="nl-NL" sz="4000"/>
              <a:t>Haat je leven in deze wereld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p:cNvSpPr>
          <p:nvPr>
            <p:ph type="body" idx="1"/>
          </p:nvPr>
        </p:nvSpPr>
        <p:spPr/>
        <p:txBody>
          <a:bodyPr/>
          <a:lstStyle/>
          <a:p>
            <a:endParaRPr lang="nl-NL" smtClean="0"/>
          </a:p>
        </p:txBody>
      </p:sp>
      <p:pic>
        <p:nvPicPr>
          <p:cNvPr id="22530" name="Afbeelding 7" descr="Jezus hoofd.jpg"/>
          <p:cNvPicPr>
            <a:picLocks noChangeAspect="1"/>
          </p:cNvPicPr>
          <p:nvPr>
            <p:ph type="title"/>
          </p:nvPr>
        </p:nvPicPr>
        <p:blipFill>
          <a:blip r:embed="rId3"/>
          <a:srcRect/>
          <a:stretch>
            <a:fillRect/>
          </a:stretch>
        </p:blipFill>
        <p:spPr>
          <a:xfrm>
            <a:off x="323850" y="620713"/>
            <a:ext cx="1555750" cy="1584325"/>
          </a:xfrm>
        </p:spPr>
      </p:pic>
      <p:sp>
        <p:nvSpPr>
          <p:cNvPr id="22531" name="Text Box 4"/>
          <p:cNvSpPr txBox="1">
            <a:spLocks noChangeArrowheads="1"/>
          </p:cNvSpPr>
          <p:nvPr/>
        </p:nvSpPr>
        <p:spPr bwMode="auto">
          <a:xfrm>
            <a:off x="2987675" y="2708275"/>
            <a:ext cx="5688013" cy="1920875"/>
          </a:xfrm>
          <a:prstGeom prst="rect">
            <a:avLst/>
          </a:prstGeom>
          <a:noFill/>
          <a:ln w="9525">
            <a:noFill/>
            <a:miter lim="800000"/>
            <a:headEnd/>
            <a:tailEnd/>
          </a:ln>
        </p:spPr>
        <p:txBody>
          <a:bodyPr>
            <a:spAutoFit/>
          </a:bodyPr>
          <a:lstStyle/>
          <a:p>
            <a:r>
              <a:rPr lang="nl-NL" sz="4000" u="sng"/>
              <a:t>Ik wil leven</a:t>
            </a:r>
          </a:p>
          <a:p>
            <a:endParaRPr lang="nl-NL" sz="4000" u="sng"/>
          </a:p>
          <a:p>
            <a:r>
              <a:rPr lang="nl-NL" sz="4000"/>
              <a:t> </a:t>
            </a:r>
          </a:p>
        </p:txBody>
      </p:sp>
      <p:sp>
        <p:nvSpPr>
          <p:cNvPr id="22532" name="Text Box 5"/>
          <p:cNvSpPr txBox="1">
            <a:spLocks noChangeArrowheads="1"/>
          </p:cNvSpPr>
          <p:nvPr/>
        </p:nvSpPr>
        <p:spPr bwMode="auto">
          <a:xfrm>
            <a:off x="539750" y="2492375"/>
            <a:ext cx="4676775" cy="1098550"/>
          </a:xfrm>
          <a:prstGeom prst="rect">
            <a:avLst/>
          </a:prstGeom>
          <a:noFill/>
          <a:ln w="9525">
            <a:noFill/>
            <a:miter lim="800000"/>
            <a:headEnd/>
            <a:tailEnd/>
          </a:ln>
        </p:spPr>
        <p:txBody>
          <a:bodyPr>
            <a:spAutoFit/>
          </a:bodyPr>
          <a:lstStyle/>
          <a:p>
            <a:r>
              <a:rPr lang="nl-NL" sz="6600"/>
              <a:t>Maar:</a:t>
            </a:r>
            <a:r>
              <a:rPr lang="nl-NL"/>
              <a:t> </a:t>
            </a:r>
          </a:p>
        </p:txBody>
      </p:sp>
      <p:sp>
        <p:nvSpPr>
          <p:cNvPr id="22533" name="Text Box 6"/>
          <p:cNvSpPr txBox="1">
            <a:spLocks noChangeArrowheads="1"/>
          </p:cNvSpPr>
          <p:nvPr/>
        </p:nvSpPr>
        <p:spPr bwMode="auto">
          <a:xfrm>
            <a:off x="1958975" y="1017588"/>
            <a:ext cx="6708775" cy="701675"/>
          </a:xfrm>
          <a:prstGeom prst="rect">
            <a:avLst/>
          </a:prstGeom>
          <a:noFill/>
          <a:ln w="9525">
            <a:noFill/>
            <a:miter lim="800000"/>
            <a:headEnd/>
            <a:tailEnd/>
          </a:ln>
        </p:spPr>
        <p:txBody>
          <a:bodyPr wrap="none">
            <a:spAutoFit/>
          </a:bodyPr>
          <a:lstStyle/>
          <a:p>
            <a:r>
              <a:rPr lang="nl-NL" sz="4000"/>
              <a:t>Haat je leven in deze wereld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p:cNvSpPr>
          <p:nvPr>
            <p:ph type="body" idx="1"/>
          </p:nvPr>
        </p:nvSpPr>
        <p:spPr/>
        <p:txBody>
          <a:bodyPr/>
          <a:lstStyle/>
          <a:p>
            <a:endParaRPr lang="nl-NL" smtClean="0"/>
          </a:p>
        </p:txBody>
      </p:sp>
      <p:pic>
        <p:nvPicPr>
          <p:cNvPr id="24578" name="Afbeelding 7" descr="Jezus hoofd.jpg"/>
          <p:cNvPicPr>
            <a:picLocks noChangeAspect="1"/>
          </p:cNvPicPr>
          <p:nvPr>
            <p:ph type="title"/>
          </p:nvPr>
        </p:nvPicPr>
        <p:blipFill>
          <a:blip r:embed="rId3"/>
          <a:srcRect/>
          <a:stretch>
            <a:fillRect/>
          </a:stretch>
        </p:blipFill>
        <p:spPr>
          <a:xfrm>
            <a:off x="323850" y="620713"/>
            <a:ext cx="1555750" cy="1584325"/>
          </a:xfrm>
        </p:spPr>
      </p:pic>
      <p:sp>
        <p:nvSpPr>
          <p:cNvPr id="24579" name="Text Box 4"/>
          <p:cNvSpPr txBox="1">
            <a:spLocks noChangeArrowheads="1"/>
          </p:cNvSpPr>
          <p:nvPr/>
        </p:nvSpPr>
        <p:spPr bwMode="auto">
          <a:xfrm>
            <a:off x="2987675" y="2708275"/>
            <a:ext cx="5688013" cy="1920875"/>
          </a:xfrm>
          <a:prstGeom prst="rect">
            <a:avLst/>
          </a:prstGeom>
          <a:noFill/>
          <a:ln w="9525">
            <a:noFill/>
            <a:miter lim="800000"/>
            <a:headEnd/>
            <a:tailEnd/>
          </a:ln>
        </p:spPr>
        <p:txBody>
          <a:bodyPr>
            <a:spAutoFit/>
          </a:bodyPr>
          <a:lstStyle/>
          <a:p>
            <a:r>
              <a:rPr lang="nl-NL" sz="4000"/>
              <a:t>Ik wil leven</a:t>
            </a:r>
          </a:p>
          <a:p>
            <a:r>
              <a:rPr lang="nl-NL" sz="4000" u="sng"/>
              <a:t>God wil dat ik leef</a:t>
            </a:r>
          </a:p>
          <a:p>
            <a:r>
              <a:rPr lang="nl-NL" sz="4000"/>
              <a:t>  </a:t>
            </a:r>
          </a:p>
        </p:txBody>
      </p:sp>
      <p:sp>
        <p:nvSpPr>
          <p:cNvPr id="24580" name="Text Box 5"/>
          <p:cNvSpPr txBox="1">
            <a:spLocks noChangeArrowheads="1"/>
          </p:cNvSpPr>
          <p:nvPr/>
        </p:nvSpPr>
        <p:spPr bwMode="auto">
          <a:xfrm>
            <a:off x="539750" y="2492375"/>
            <a:ext cx="4676775" cy="1098550"/>
          </a:xfrm>
          <a:prstGeom prst="rect">
            <a:avLst/>
          </a:prstGeom>
          <a:noFill/>
          <a:ln w="9525">
            <a:noFill/>
            <a:miter lim="800000"/>
            <a:headEnd/>
            <a:tailEnd/>
          </a:ln>
        </p:spPr>
        <p:txBody>
          <a:bodyPr>
            <a:spAutoFit/>
          </a:bodyPr>
          <a:lstStyle/>
          <a:p>
            <a:r>
              <a:rPr lang="nl-NL" sz="6600"/>
              <a:t>Maar:</a:t>
            </a:r>
            <a:r>
              <a:rPr lang="nl-NL"/>
              <a:t> </a:t>
            </a:r>
          </a:p>
        </p:txBody>
      </p:sp>
      <p:sp>
        <p:nvSpPr>
          <p:cNvPr id="24581" name="Text Box 6"/>
          <p:cNvSpPr txBox="1">
            <a:spLocks noChangeArrowheads="1"/>
          </p:cNvSpPr>
          <p:nvPr/>
        </p:nvSpPr>
        <p:spPr bwMode="auto">
          <a:xfrm>
            <a:off x="1958975" y="1017588"/>
            <a:ext cx="6708775" cy="701675"/>
          </a:xfrm>
          <a:prstGeom prst="rect">
            <a:avLst/>
          </a:prstGeom>
          <a:noFill/>
          <a:ln w="9525">
            <a:noFill/>
            <a:miter lim="800000"/>
            <a:headEnd/>
            <a:tailEnd/>
          </a:ln>
        </p:spPr>
        <p:txBody>
          <a:bodyPr wrap="none">
            <a:spAutoFit/>
          </a:bodyPr>
          <a:lstStyle/>
          <a:p>
            <a:r>
              <a:rPr lang="nl-NL" sz="4000"/>
              <a:t>Haat je leven in deze wereld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p:cNvSpPr>
          <p:nvPr>
            <p:ph type="body" idx="1"/>
          </p:nvPr>
        </p:nvSpPr>
        <p:spPr/>
        <p:txBody>
          <a:bodyPr/>
          <a:lstStyle/>
          <a:p>
            <a:endParaRPr lang="nl-NL" smtClean="0"/>
          </a:p>
        </p:txBody>
      </p:sp>
      <p:pic>
        <p:nvPicPr>
          <p:cNvPr id="26626" name="Afbeelding 7" descr="Jezus hoofd.jpg"/>
          <p:cNvPicPr>
            <a:picLocks noChangeAspect="1"/>
          </p:cNvPicPr>
          <p:nvPr>
            <p:ph type="title"/>
          </p:nvPr>
        </p:nvPicPr>
        <p:blipFill>
          <a:blip r:embed="rId3"/>
          <a:srcRect/>
          <a:stretch>
            <a:fillRect/>
          </a:stretch>
        </p:blipFill>
        <p:spPr>
          <a:xfrm>
            <a:off x="323850" y="620713"/>
            <a:ext cx="1555750" cy="1584325"/>
          </a:xfrm>
        </p:spPr>
      </p:pic>
      <p:sp>
        <p:nvSpPr>
          <p:cNvPr id="26627" name="Text Box 4"/>
          <p:cNvSpPr txBox="1">
            <a:spLocks noChangeArrowheads="1"/>
          </p:cNvSpPr>
          <p:nvPr/>
        </p:nvSpPr>
        <p:spPr bwMode="auto">
          <a:xfrm>
            <a:off x="2987675" y="2708275"/>
            <a:ext cx="5688013" cy="2530475"/>
          </a:xfrm>
          <a:prstGeom prst="rect">
            <a:avLst/>
          </a:prstGeom>
          <a:noFill/>
          <a:ln w="9525">
            <a:noFill/>
            <a:miter lim="800000"/>
            <a:headEnd/>
            <a:tailEnd/>
          </a:ln>
        </p:spPr>
        <p:txBody>
          <a:bodyPr>
            <a:spAutoFit/>
          </a:bodyPr>
          <a:lstStyle/>
          <a:p>
            <a:r>
              <a:rPr lang="nl-NL" sz="4000"/>
              <a:t>Ik wil leven</a:t>
            </a:r>
          </a:p>
          <a:p>
            <a:r>
              <a:rPr lang="nl-NL" sz="4000"/>
              <a:t>God wil dat ik leef</a:t>
            </a:r>
          </a:p>
          <a:p>
            <a:r>
              <a:rPr lang="nl-NL" sz="4000" u="sng"/>
              <a:t>Ik wil positief denken</a:t>
            </a:r>
          </a:p>
          <a:p>
            <a:r>
              <a:rPr lang="nl-NL" sz="4000"/>
              <a:t> </a:t>
            </a:r>
          </a:p>
        </p:txBody>
      </p:sp>
      <p:sp>
        <p:nvSpPr>
          <p:cNvPr id="26628" name="Text Box 5"/>
          <p:cNvSpPr txBox="1">
            <a:spLocks noChangeArrowheads="1"/>
          </p:cNvSpPr>
          <p:nvPr/>
        </p:nvSpPr>
        <p:spPr bwMode="auto">
          <a:xfrm>
            <a:off x="539750" y="2492375"/>
            <a:ext cx="4676775" cy="1098550"/>
          </a:xfrm>
          <a:prstGeom prst="rect">
            <a:avLst/>
          </a:prstGeom>
          <a:noFill/>
          <a:ln w="9525">
            <a:noFill/>
            <a:miter lim="800000"/>
            <a:headEnd/>
            <a:tailEnd/>
          </a:ln>
        </p:spPr>
        <p:txBody>
          <a:bodyPr>
            <a:spAutoFit/>
          </a:bodyPr>
          <a:lstStyle/>
          <a:p>
            <a:r>
              <a:rPr lang="nl-NL" sz="6600"/>
              <a:t>Maar:</a:t>
            </a:r>
            <a:r>
              <a:rPr lang="nl-NL"/>
              <a:t> </a:t>
            </a:r>
          </a:p>
        </p:txBody>
      </p:sp>
      <p:sp>
        <p:nvSpPr>
          <p:cNvPr id="26629" name="Text Box 6"/>
          <p:cNvSpPr txBox="1">
            <a:spLocks noChangeArrowheads="1"/>
          </p:cNvSpPr>
          <p:nvPr/>
        </p:nvSpPr>
        <p:spPr bwMode="auto">
          <a:xfrm>
            <a:off x="1958975" y="1017588"/>
            <a:ext cx="6708775" cy="701675"/>
          </a:xfrm>
          <a:prstGeom prst="rect">
            <a:avLst/>
          </a:prstGeom>
          <a:noFill/>
          <a:ln w="9525">
            <a:noFill/>
            <a:miter lim="800000"/>
            <a:headEnd/>
            <a:tailEnd/>
          </a:ln>
        </p:spPr>
        <p:txBody>
          <a:bodyPr wrap="none">
            <a:spAutoFit/>
          </a:bodyPr>
          <a:lstStyle/>
          <a:p>
            <a:r>
              <a:rPr lang="nl-NL" sz="4000"/>
              <a:t>Haat je leven in deze wereld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p:cNvSpPr>
          <p:nvPr>
            <p:ph type="body" idx="1"/>
          </p:nvPr>
        </p:nvSpPr>
        <p:spPr/>
        <p:txBody>
          <a:bodyPr/>
          <a:lstStyle/>
          <a:p>
            <a:endParaRPr lang="nl-NL" smtClean="0"/>
          </a:p>
        </p:txBody>
      </p:sp>
      <p:pic>
        <p:nvPicPr>
          <p:cNvPr id="28674" name="Afbeelding 7" descr="Jezus hoofd.jpg"/>
          <p:cNvPicPr>
            <a:picLocks noChangeAspect="1"/>
          </p:cNvPicPr>
          <p:nvPr>
            <p:ph type="title"/>
          </p:nvPr>
        </p:nvPicPr>
        <p:blipFill>
          <a:blip r:embed="rId3"/>
          <a:srcRect/>
          <a:stretch>
            <a:fillRect/>
          </a:stretch>
        </p:blipFill>
        <p:spPr>
          <a:xfrm>
            <a:off x="323850" y="620713"/>
            <a:ext cx="1555750" cy="1584325"/>
          </a:xfrm>
        </p:spPr>
      </p:pic>
      <p:sp>
        <p:nvSpPr>
          <p:cNvPr id="28675" name="Text Box 4"/>
          <p:cNvSpPr txBox="1">
            <a:spLocks noChangeArrowheads="1"/>
          </p:cNvSpPr>
          <p:nvPr/>
        </p:nvSpPr>
        <p:spPr bwMode="auto">
          <a:xfrm>
            <a:off x="2987675" y="2708275"/>
            <a:ext cx="5688013" cy="3140075"/>
          </a:xfrm>
          <a:prstGeom prst="rect">
            <a:avLst/>
          </a:prstGeom>
          <a:noFill/>
          <a:ln w="9525">
            <a:noFill/>
            <a:miter lim="800000"/>
            <a:headEnd/>
            <a:tailEnd/>
          </a:ln>
        </p:spPr>
        <p:txBody>
          <a:bodyPr>
            <a:spAutoFit/>
          </a:bodyPr>
          <a:lstStyle/>
          <a:p>
            <a:r>
              <a:rPr lang="nl-NL" sz="4000"/>
              <a:t>Ik wil leven</a:t>
            </a:r>
          </a:p>
          <a:p>
            <a:r>
              <a:rPr lang="nl-NL" sz="4000"/>
              <a:t>God wil dat ik leef</a:t>
            </a:r>
          </a:p>
          <a:p>
            <a:r>
              <a:rPr lang="nl-NL" sz="4000"/>
              <a:t>Ik wil positief denken</a:t>
            </a:r>
          </a:p>
          <a:p>
            <a:r>
              <a:rPr lang="nl-NL" sz="4000" u="sng"/>
              <a:t>Ik moet assertief zijn</a:t>
            </a:r>
          </a:p>
          <a:p>
            <a:r>
              <a:rPr lang="nl-NL" sz="4000"/>
              <a:t> </a:t>
            </a:r>
          </a:p>
        </p:txBody>
      </p:sp>
      <p:sp>
        <p:nvSpPr>
          <p:cNvPr id="28676" name="Text Box 5"/>
          <p:cNvSpPr txBox="1">
            <a:spLocks noChangeArrowheads="1"/>
          </p:cNvSpPr>
          <p:nvPr/>
        </p:nvSpPr>
        <p:spPr bwMode="auto">
          <a:xfrm>
            <a:off x="539750" y="2492375"/>
            <a:ext cx="4676775" cy="1098550"/>
          </a:xfrm>
          <a:prstGeom prst="rect">
            <a:avLst/>
          </a:prstGeom>
          <a:noFill/>
          <a:ln w="9525">
            <a:noFill/>
            <a:miter lim="800000"/>
            <a:headEnd/>
            <a:tailEnd/>
          </a:ln>
        </p:spPr>
        <p:txBody>
          <a:bodyPr>
            <a:spAutoFit/>
          </a:bodyPr>
          <a:lstStyle/>
          <a:p>
            <a:r>
              <a:rPr lang="nl-NL" sz="6600"/>
              <a:t>Maar:</a:t>
            </a:r>
            <a:r>
              <a:rPr lang="nl-NL"/>
              <a:t> </a:t>
            </a:r>
          </a:p>
        </p:txBody>
      </p:sp>
      <p:sp>
        <p:nvSpPr>
          <p:cNvPr id="28677" name="Text Box 6"/>
          <p:cNvSpPr txBox="1">
            <a:spLocks noChangeArrowheads="1"/>
          </p:cNvSpPr>
          <p:nvPr/>
        </p:nvSpPr>
        <p:spPr bwMode="auto">
          <a:xfrm>
            <a:off x="1958975" y="1017588"/>
            <a:ext cx="6708775" cy="701675"/>
          </a:xfrm>
          <a:prstGeom prst="rect">
            <a:avLst/>
          </a:prstGeom>
          <a:noFill/>
          <a:ln w="9525">
            <a:noFill/>
            <a:miter lim="800000"/>
            <a:headEnd/>
            <a:tailEnd/>
          </a:ln>
        </p:spPr>
        <p:txBody>
          <a:bodyPr wrap="none">
            <a:spAutoFit/>
          </a:bodyPr>
          <a:lstStyle/>
          <a:p>
            <a:r>
              <a:rPr lang="nl-NL" sz="4000"/>
              <a:t>Haat je leven in deze wereld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p:cNvSpPr>
          <p:nvPr>
            <p:ph type="body" idx="1"/>
          </p:nvPr>
        </p:nvSpPr>
        <p:spPr/>
        <p:txBody>
          <a:bodyPr/>
          <a:lstStyle/>
          <a:p>
            <a:endParaRPr lang="nl-NL" smtClean="0"/>
          </a:p>
        </p:txBody>
      </p:sp>
      <p:pic>
        <p:nvPicPr>
          <p:cNvPr id="30722" name="Afbeelding 7" descr="Jezus hoofd.jpg"/>
          <p:cNvPicPr>
            <a:picLocks noChangeAspect="1"/>
          </p:cNvPicPr>
          <p:nvPr>
            <p:ph type="title"/>
          </p:nvPr>
        </p:nvPicPr>
        <p:blipFill>
          <a:blip r:embed="rId3"/>
          <a:srcRect/>
          <a:stretch>
            <a:fillRect/>
          </a:stretch>
        </p:blipFill>
        <p:spPr>
          <a:xfrm>
            <a:off x="323850" y="620713"/>
            <a:ext cx="1555750" cy="1584325"/>
          </a:xfrm>
        </p:spPr>
      </p:pic>
      <p:sp>
        <p:nvSpPr>
          <p:cNvPr id="30723" name="Text Box 5"/>
          <p:cNvSpPr txBox="1">
            <a:spLocks noChangeArrowheads="1"/>
          </p:cNvSpPr>
          <p:nvPr/>
        </p:nvSpPr>
        <p:spPr bwMode="auto">
          <a:xfrm>
            <a:off x="539750" y="2492375"/>
            <a:ext cx="8208963" cy="762000"/>
          </a:xfrm>
          <a:prstGeom prst="rect">
            <a:avLst/>
          </a:prstGeom>
          <a:noFill/>
          <a:ln w="9525">
            <a:noFill/>
            <a:miter lim="800000"/>
            <a:headEnd/>
            <a:tailEnd/>
          </a:ln>
        </p:spPr>
        <p:txBody>
          <a:bodyPr>
            <a:spAutoFit/>
          </a:bodyPr>
          <a:lstStyle/>
          <a:p>
            <a:r>
              <a:rPr lang="nl-NL" sz="4400"/>
              <a:t>Te makkelijke oplossingen:</a:t>
            </a:r>
            <a:r>
              <a:rPr lang="nl-NL" sz="1000"/>
              <a:t> </a:t>
            </a:r>
          </a:p>
        </p:txBody>
      </p:sp>
      <p:sp>
        <p:nvSpPr>
          <p:cNvPr id="30724" name="Text Box 6"/>
          <p:cNvSpPr txBox="1">
            <a:spLocks noChangeArrowheads="1"/>
          </p:cNvSpPr>
          <p:nvPr/>
        </p:nvSpPr>
        <p:spPr bwMode="auto">
          <a:xfrm>
            <a:off x="1958975" y="1017588"/>
            <a:ext cx="6708775" cy="701675"/>
          </a:xfrm>
          <a:prstGeom prst="rect">
            <a:avLst/>
          </a:prstGeom>
          <a:noFill/>
          <a:ln w="9525">
            <a:noFill/>
            <a:miter lim="800000"/>
            <a:headEnd/>
            <a:tailEnd/>
          </a:ln>
        </p:spPr>
        <p:txBody>
          <a:bodyPr wrap="none">
            <a:spAutoFit/>
          </a:bodyPr>
          <a:lstStyle/>
          <a:p>
            <a:r>
              <a:rPr lang="nl-NL" sz="4000"/>
              <a:t>Haat je leven in deze wereld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3645</TotalTime>
  <Words>1054</Words>
  <Application>Microsoft Office PowerPoint</Application>
  <PresentationFormat>Diavoorstelling (4:3)</PresentationFormat>
  <Paragraphs>108</Paragraphs>
  <Slides>16</Slides>
  <Notes>16</Notes>
  <HiddenSlides>0</HiddenSlides>
  <MMClips>0</MMClips>
  <ScaleCrop>false</ScaleCrop>
  <HeadingPairs>
    <vt:vector size="6" baseType="variant">
      <vt:variant>
        <vt:lpstr>Gebruikte lettertypen</vt:lpstr>
      </vt:variant>
      <vt:variant>
        <vt:i4>3</vt:i4>
      </vt:variant>
      <vt:variant>
        <vt:lpstr>Ontwerpsjabloon</vt:lpstr>
      </vt:variant>
      <vt:variant>
        <vt:i4>1</vt:i4>
      </vt:variant>
      <vt:variant>
        <vt:lpstr>Diatitels</vt:lpstr>
      </vt:variant>
      <vt:variant>
        <vt:i4>16</vt:i4>
      </vt:variant>
    </vt:vector>
  </HeadingPairs>
  <TitlesOfParts>
    <vt:vector size="20" baseType="lpstr">
      <vt:lpstr>Arial</vt:lpstr>
      <vt:lpstr>Calibri</vt:lpstr>
      <vt:lpstr>Berlin Sans FB</vt:lpstr>
      <vt:lpstr>Office-thema</vt:lpstr>
      <vt:lpstr>Dia 1</vt:lpstr>
      <vt:lpstr>Dia 2</vt:lpstr>
      <vt:lpstr>Dia 3</vt:lpstr>
      <vt:lpstr>Dia 4</vt:lpstr>
      <vt:lpstr>Dia 5</vt:lpstr>
      <vt:lpstr>Dia 6</vt:lpstr>
      <vt:lpstr>Dia 7</vt:lpstr>
      <vt:lpstr>Dia 8</vt:lpstr>
      <vt:lpstr>Dia 9</vt:lpstr>
      <vt:lpstr>Dia 10</vt:lpstr>
      <vt:lpstr>Dia 11</vt:lpstr>
      <vt:lpstr>Dia 12</vt:lpstr>
      <vt:lpstr>Dia 13</vt:lpstr>
      <vt:lpstr>Dia 14</vt:lpstr>
      <vt:lpstr>Dia 15</vt:lpstr>
      <vt:lpstr>Dia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Sonflowers</dc:creator>
  <cp:lastModifiedBy>Jan Willem Roosenbrand</cp:lastModifiedBy>
  <cp:revision>15</cp:revision>
  <dcterms:created xsi:type="dcterms:W3CDTF">2013-01-23T15:28:09Z</dcterms:created>
  <dcterms:modified xsi:type="dcterms:W3CDTF">2013-03-23T20:40:51Z</dcterms:modified>
</cp:coreProperties>
</file>