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Kijk, brood.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-10374" r="-103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746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Kijk, brood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96" b="-4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531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Kijk, brood</a:t>
            </a:r>
            <a:endParaRPr lang="nl-NL" dirty="0"/>
          </a:p>
        </p:txBody>
      </p:sp>
      <p:pic>
        <p:nvPicPr>
          <p:cNvPr id="4" name="Tijdelijke aanduiding voor inhoud 3" descr="image.php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9" b="19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97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00" r="-124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838187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21</TotalTime>
  <Words>10</Words>
  <Application>Microsoft Macintosh PowerPoint</Application>
  <PresentationFormat>Diavoorstelling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 Zwart </vt:lpstr>
      <vt:lpstr>Kijk, brood.</vt:lpstr>
      <vt:lpstr>Kijk, brood</vt:lpstr>
      <vt:lpstr>Kijk, brood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Kijk, brood.</dc:title>
  <dc:creator>Jan-Willem Roosenbrand</dc:creator>
  <cp:lastModifiedBy>Jan-Willem Roosenbrand</cp:lastModifiedBy>
  <cp:revision>2</cp:revision>
  <dcterms:created xsi:type="dcterms:W3CDTF">2013-12-21T13:56:52Z</dcterms:created>
  <dcterms:modified xsi:type="dcterms:W3CDTF">2013-12-21T14:18:16Z</dcterms:modified>
</cp:coreProperties>
</file>