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5"/>
  </p:notesMasterIdLst>
  <p:sldIdLst>
    <p:sldId id="257" r:id="rId4"/>
    <p:sldId id="259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20-9-2013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16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302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5787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626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250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323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770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126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548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58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274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5728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61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989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52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144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294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810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710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744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20-9-2013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e mantel van de liefde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waarheid?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is wat jij waar vindt…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5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waarheid?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is wat jij waar vindt…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-‘nu is mijn kennen nog beperkt’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20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waarheid?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is wat jij waar vindt…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-‘nu is mijn kennen nog beperkt’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-zonde blokkeert waarheid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73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waarheid?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is wat jij waar vindt…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-‘nu is mijn kennen nog beperkt’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-zonde blokkeert waarheid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…maar God heeft zo zijn idealen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2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-wees eerlijk over jezelf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825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-wees eerlijk over jezelf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moet kunnen in de kerk…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57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-wees eerlijk over jezelf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moet kunnen in de kerk…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voor God hoef je niet bang te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81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-wees eerlijk over jezelf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moet kunnen in de kerk…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voor God hoef je niet bang te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genade voor een ander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25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-wees eerlijk over jezelf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moet kunnen in de kerk…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voor God hoef je niet bang te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genade voor een ander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-wees eerlijk over een ander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04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-wees eerlijk over jezelf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moet kunnen in de kerk…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voor God hoef je niet bang te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genade voor een ander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-wees eerlijk over een ander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spreek haar aan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501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e mantel van de liefde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liefde bedekt alles?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01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-wees eerlijk over jezelf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moet kunnen in de kerk…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voor God hoef je niet bang te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bent genade voor een ander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-wees eerlijk over een ander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spreek haar aan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doe dat samen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17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15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e mantel van de liefde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liefde bedekt alles?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liefde vindt vreugde in de waarheid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35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619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13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-wereldberoemd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88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13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-wereldberoemd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-bijzonder goed geschreven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05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13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-wereldberoemd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-bijzonder goed geschreven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-’liefde’: gewoon woord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8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13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-wereldberoemd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-bijzonder goed geschreven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-’liefde’: gewoon woord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-liefde = jij &amp; ik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liefde vindt vreugde in 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waarheid?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99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297</Words>
  <Application>Microsoft Office PowerPoint</Application>
  <PresentationFormat>Diavoorstelling (4:3)</PresentationFormat>
  <Paragraphs>236</Paragraphs>
  <Slides>21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Verdana</vt:lpstr>
      <vt:lpstr>Office-thema</vt:lpstr>
      <vt:lpstr>9. Afsluiting</vt:lpstr>
      <vt:lpstr>1_9. Afsluiting</vt:lpstr>
      <vt:lpstr>de mantel van de liefde</vt:lpstr>
      <vt:lpstr>de mantel van de liefde</vt:lpstr>
      <vt:lpstr>de mantel van de liefde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  <vt:lpstr>liefde vindt vreugde in waarheid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16</cp:revision>
  <dcterms:created xsi:type="dcterms:W3CDTF">2011-01-12T19:49:53Z</dcterms:created>
  <dcterms:modified xsi:type="dcterms:W3CDTF">2013-09-20T10:16:06Z</dcterms:modified>
</cp:coreProperties>
</file>