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5" autoAdjust="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jam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744220"/>
            <a:ext cx="8740321" cy="489458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936749" y="5638800"/>
            <a:ext cx="5508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err="1" smtClean="0"/>
              <a:t>Jamaar</a:t>
            </a:r>
            <a:r>
              <a:rPr lang="nl-NL" sz="6000" dirty="0" smtClean="0"/>
              <a:t>-stoel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03146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 met de afgoden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b="1" dirty="0" smtClean="0">
                <a:solidFill>
                  <a:srgbClr val="451461"/>
                </a:solidFill>
                <a:latin typeface="LucidaGrande"/>
              </a:rPr>
              <a:t>										</a:t>
            </a:r>
          </a:p>
          <a:p>
            <a:pPr marL="0" indent="0" algn="ctr">
              <a:buNone/>
            </a:pPr>
            <a:endParaRPr lang="nl-NL" b="1" dirty="0">
              <a:solidFill>
                <a:srgbClr val="451461"/>
              </a:solidFill>
              <a:latin typeface="LucidaGrande"/>
            </a:endParaRPr>
          </a:p>
          <a:p>
            <a:pPr marL="0" indent="0" algn="ctr">
              <a:buNone/>
            </a:pPr>
            <a:endParaRPr lang="nl-NL" b="1" dirty="0" smtClean="0">
              <a:solidFill>
                <a:srgbClr val="451461"/>
              </a:solidFill>
              <a:latin typeface="LucidaGrande"/>
            </a:endParaRPr>
          </a:p>
          <a:p>
            <a:pPr marL="0" indent="0" algn="ctr">
              <a:buNone/>
            </a:pPr>
            <a:endParaRPr lang="nl-NL" b="1" dirty="0">
              <a:solidFill>
                <a:srgbClr val="451461"/>
              </a:solidFill>
              <a:latin typeface="LucidaGrande"/>
            </a:endParaRPr>
          </a:p>
          <a:p>
            <a:pPr marL="0" indent="0" algn="ctr">
              <a:buNone/>
            </a:pPr>
            <a:endParaRPr lang="nl-NL" b="1" dirty="0" smtClean="0">
              <a:solidFill>
                <a:srgbClr val="451461"/>
              </a:solidFill>
              <a:latin typeface="LucidaGrande"/>
            </a:endParaRPr>
          </a:p>
          <a:p>
            <a:pPr marL="0" indent="0" algn="ctr">
              <a:buNone/>
            </a:pPr>
            <a:r>
              <a:rPr lang="nl-NL" b="1" dirty="0" smtClean="0">
                <a:solidFill>
                  <a:srgbClr val="451461"/>
                </a:solidFill>
                <a:latin typeface="LucidaGrande"/>
              </a:rPr>
              <a:t>							</a:t>
            </a:r>
            <a:endParaRPr lang="nl-NL" b="1" dirty="0">
              <a:solidFill>
                <a:srgbClr val="451461"/>
              </a:solidFill>
              <a:latin typeface="LucidaGrande"/>
            </a:endParaRPr>
          </a:p>
          <a:p>
            <a:pPr marL="0" indent="0" algn="ctr">
              <a:buNone/>
            </a:pPr>
            <a:endParaRPr lang="nl-NL" b="1" dirty="0" smtClean="0">
              <a:solidFill>
                <a:srgbClr val="451461"/>
              </a:solidFill>
              <a:latin typeface="LucidaGrande"/>
            </a:endParaRPr>
          </a:p>
          <a:p>
            <a:pPr marL="0" indent="0" algn="ctr">
              <a:buNone/>
            </a:pPr>
            <a:r>
              <a:rPr lang="nl-NL" b="1" dirty="0" smtClean="0">
                <a:latin typeface="LucidaGrande"/>
              </a:rPr>
              <a:t>										vertrouwen</a:t>
            </a:r>
            <a:endParaRPr lang="nl-NL" b="1" dirty="0">
              <a:latin typeface="LucidaGrande"/>
            </a:endParaRPr>
          </a:p>
        </p:txBody>
      </p:sp>
      <p:pic>
        <p:nvPicPr>
          <p:cNvPr id="4" name="Afbeelding 3" descr="intro_vaeter_mode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11" y="1417637"/>
            <a:ext cx="4517098" cy="525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0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 met de afgoden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lig je wakker van?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Waar mogen ze je wakker voor maken?</a:t>
            </a:r>
          </a:p>
          <a:p>
            <a:endParaRPr lang="nl-NL" dirty="0"/>
          </a:p>
          <a:p>
            <a:endParaRPr lang="nl-NL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0907031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150</TotalTime>
  <Words>26</Words>
  <Application>Microsoft Macintosh PowerPoint</Application>
  <PresentationFormat>Diavoorstelling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 Zwart </vt:lpstr>
      <vt:lpstr>jam</vt:lpstr>
      <vt:lpstr>Weg met de afgoden</vt:lpstr>
      <vt:lpstr>Weg met de afgoden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2013-04-19T09:25:05Z</dcterms:created>
  <dcterms:modified xsi:type="dcterms:W3CDTF">2013-04-19T11:55:10Z</dcterms:modified>
</cp:coreProperties>
</file>