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56" r:id="rId7"/>
    <p:sldId id="261" r:id="rId8"/>
    <p:sldId id="265" r:id="rId9"/>
    <p:sldId id="267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5" r:id="rId18"/>
    <p:sldId id="277" r:id="rId19"/>
    <p:sldId id="274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79" autoAdjust="0"/>
  </p:normalViewPr>
  <p:slideViewPr>
    <p:cSldViewPr snapToGrid="0" snapToObjects="1">
      <p:cViewPr>
        <p:scale>
          <a:sx n="90" d="100"/>
          <a:sy n="90" d="100"/>
        </p:scale>
        <p:origin x="-1168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chermafbeelding 2013-08-16 om 16.13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784579" y="169333"/>
            <a:ext cx="10766251" cy="5921023"/>
          </a:xfrm>
        </p:spPr>
      </p:pic>
    </p:spTree>
    <p:extLst>
      <p:ext uri="{BB962C8B-B14F-4D97-AF65-F5344CB8AC3E}">
        <p14:creationId xmlns:p14="http://schemas.microsoft.com/office/powerpoint/2010/main" val="400760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hoor dat u bij uw samenkomsten in de gemeente partijen vormt. (vers 18)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FF00"/>
                </a:solidFill>
              </a:rPr>
              <a:t>U komt niet samen om de maaltijd van de Heer te vieren (vers 20)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84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hoor dat u bij uw samenkomsten in de gemeente partijen vormt. (vers 18)</a:t>
            </a:r>
          </a:p>
          <a:p>
            <a:endParaRPr lang="nl-NL" dirty="0"/>
          </a:p>
          <a:p>
            <a:r>
              <a:rPr lang="nl-NL" dirty="0" smtClean="0"/>
              <a:t>U komt niet samen om de maaltijd van de Heer te vieren (vers 20)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FF00"/>
                </a:solidFill>
              </a:rPr>
              <a:t>Veracht u de gemeente van God en wilt u de armen onder u vernederen? (vers 22)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84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Terugvallen op het oude verhaal:</a:t>
            </a:r>
          </a:p>
          <a:p>
            <a:r>
              <a:rPr lang="nl-NL" dirty="0" smtClean="0"/>
              <a:t>Christus geeft zichzelf aan ons.</a:t>
            </a:r>
            <a:endParaRPr lang="nl-NL" dirty="0"/>
          </a:p>
        </p:txBody>
      </p:sp>
      <p:pic>
        <p:nvPicPr>
          <p:cNvPr id="6" name="Afbeelding 5" descr="Schermafbeelding 2013-08-16 om 16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22" y="2921589"/>
            <a:ext cx="4924778" cy="34883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1444" y="5150556"/>
            <a:ext cx="346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Caravagio</a:t>
            </a:r>
            <a:r>
              <a:rPr lang="nl-NL" sz="2400" dirty="0" smtClean="0"/>
              <a:t>, </a:t>
            </a:r>
          </a:p>
          <a:p>
            <a:r>
              <a:rPr lang="nl-NL" sz="2400" dirty="0" smtClean="0"/>
              <a:t>Avondmaal in </a:t>
            </a:r>
            <a:r>
              <a:rPr lang="nl-NL" sz="2400" dirty="0" err="1" smtClean="0"/>
              <a:t>Emmaus</a:t>
            </a:r>
            <a:r>
              <a:rPr lang="nl-NL" sz="2400" dirty="0" smtClean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661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Onwaardig en waardig eten.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FF00"/>
                </a:solidFill>
              </a:rPr>
              <a:t>Onwaardig = voor jezelf (vers 21: de een heeft honger, de ander is dronken)</a:t>
            </a:r>
          </a:p>
          <a:p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2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Onwaardig en waardig eten.</a:t>
            </a:r>
          </a:p>
          <a:p>
            <a:endParaRPr lang="nl-NL" dirty="0"/>
          </a:p>
          <a:p>
            <a:r>
              <a:rPr lang="nl-NL" dirty="0" smtClean="0"/>
              <a:t>Onwaardig = voor jezelf (vers 21: de een heeft honger, de ander is dronken)</a:t>
            </a:r>
          </a:p>
          <a:p>
            <a:endParaRPr lang="nl-NL" dirty="0">
              <a:solidFill>
                <a:srgbClr val="FFFF00"/>
              </a:solidFill>
            </a:endParaRPr>
          </a:p>
          <a:p>
            <a:r>
              <a:rPr lang="nl-NL" dirty="0" smtClean="0">
                <a:solidFill>
                  <a:srgbClr val="FFFF00"/>
                </a:solidFill>
              </a:rPr>
              <a:t>Waardig = oog voor Christus en elkaar (vers 33:  wees gastvrij voor elkaar als u samenkomt)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8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94807"/>
          </a:xfrm>
        </p:spPr>
        <p:txBody>
          <a:bodyPr>
            <a:normAutofit/>
          </a:bodyPr>
          <a:lstStyle/>
          <a:p>
            <a:r>
              <a:rPr lang="nl-NL" dirty="0"/>
              <a:t>Beseffen dat het om het </a:t>
            </a:r>
            <a:r>
              <a:rPr lang="nl-NL" dirty="0">
                <a:solidFill>
                  <a:srgbClr val="FFFF00"/>
                </a:solidFill>
              </a:rPr>
              <a:t>lichaam</a:t>
            </a:r>
            <a:r>
              <a:rPr lang="nl-NL" dirty="0"/>
              <a:t> van de Heer gaat: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Het is </a:t>
            </a:r>
            <a:r>
              <a:rPr lang="nl-NL" dirty="0" smtClean="0">
                <a:solidFill>
                  <a:srgbClr val="FFFF00"/>
                </a:solidFill>
              </a:rPr>
              <a:t>Christus zelf </a:t>
            </a:r>
            <a:r>
              <a:rPr lang="nl-NL" dirty="0" smtClean="0"/>
              <a:t>die zich uitdeelt aan ons</a:t>
            </a:r>
          </a:p>
          <a:p>
            <a:r>
              <a:rPr lang="nl-NL" dirty="0" smtClean="0"/>
              <a:t>Zo zijn we samen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zijn </a:t>
            </a:r>
            <a:r>
              <a:rPr lang="nl-NL" dirty="0" smtClean="0">
                <a:solidFill>
                  <a:srgbClr val="FFFF00"/>
                </a:solidFill>
              </a:rPr>
              <a:t>lichaam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" y="5813779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Rembrandt,  </a:t>
            </a:r>
          </a:p>
          <a:p>
            <a:r>
              <a:rPr lang="nl-NL" sz="2400" dirty="0" smtClean="0"/>
              <a:t>Christus in </a:t>
            </a:r>
            <a:r>
              <a:rPr lang="nl-NL" sz="2400" dirty="0" err="1" smtClean="0"/>
              <a:t>Emmaüs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pic>
        <p:nvPicPr>
          <p:cNvPr id="8" name="Afbeelding 7" descr="t_Chr - Christ in Emmaus by Rembrand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91556"/>
            <a:ext cx="3189111" cy="36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Concentratie op de Gekruisigde haalt je van je eigen voetstuk.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FF00"/>
                </a:solidFill>
              </a:rPr>
              <a:t>Wat in de ogen van de wereld zwak is heeft God uitgekozen om wat sterk is te beschamen, zo kan geen mens zich tegenover God op iets beroemen (1 Kor 1:27-29)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6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Elkaar welkom heten aan de maaltijd van de Heer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Wie Christus ontvangt,</a:t>
            </a:r>
          </a:p>
          <a:p>
            <a:r>
              <a:rPr lang="nl-NL" dirty="0"/>
              <a:t>o</a:t>
            </a:r>
            <a:r>
              <a:rPr lang="nl-NL" dirty="0" smtClean="0"/>
              <a:t>ntvangt ook de ander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33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Vieren doe je samen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Gastvrij zijn voor elkaar bij de maaltijd  </a:t>
            </a:r>
            <a:r>
              <a:rPr lang="nl-NL" dirty="0" smtClean="0">
                <a:solidFill>
                  <a:srgbClr val="FFFF00"/>
                </a:solidFill>
              </a:rPr>
              <a:t>(NBV)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Op elkaar </a:t>
            </a:r>
            <a:r>
              <a:rPr lang="nl-NL" dirty="0" smtClean="0">
                <a:solidFill>
                  <a:srgbClr val="FFFF00"/>
                </a:solidFill>
              </a:rPr>
              <a:t>wachten bij de maaltijd </a:t>
            </a:r>
            <a:r>
              <a:rPr lang="nl-NL" dirty="0" smtClean="0">
                <a:solidFill>
                  <a:srgbClr val="FFFF00"/>
                </a:solidFill>
              </a:rPr>
              <a:t>(NBG)</a:t>
            </a:r>
          </a:p>
          <a:p>
            <a:endParaRPr lang="nl-NL" dirty="0"/>
          </a:p>
          <a:p>
            <a:pPr>
              <a:buFontTx/>
              <a:buChar char="•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1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Vieren doe je samen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Elkaar welkom heten  (NBV)</a:t>
            </a:r>
          </a:p>
          <a:p>
            <a:r>
              <a:rPr lang="nl-NL" dirty="0" smtClean="0"/>
              <a:t>Op elkaar wachten (NBG)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FF00"/>
                </a:solidFill>
              </a:rPr>
              <a:t>Kijk via Christus naar de ander:</a:t>
            </a:r>
          </a:p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	</a:t>
            </a:r>
            <a:r>
              <a:rPr lang="nl-NL" dirty="0" smtClean="0">
                <a:solidFill>
                  <a:srgbClr val="FFFF00"/>
                </a:solidFill>
              </a:rPr>
              <a:t> hij en zij zijn ook welkom.</a:t>
            </a:r>
          </a:p>
          <a:p>
            <a:pPr>
              <a:buFontTx/>
              <a:buChar char="•"/>
            </a:pPr>
            <a:r>
              <a:rPr lang="nl-NL" dirty="0" smtClean="0">
                <a:solidFill>
                  <a:srgbClr val="FFFF00"/>
                </a:solidFill>
              </a:rPr>
              <a:t>Hoe doe jij dat in en na de kerkdienst?</a:t>
            </a:r>
          </a:p>
          <a:p>
            <a:pPr>
              <a:buFontTx/>
              <a:buChar char="•"/>
            </a:pPr>
            <a:endParaRPr lang="nl-NL" dirty="0" smtClean="0">
              <a:solidFill>
                <a:srgbClr val="FFFF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078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3-08-16 om 15.34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29" r="-41829"/>
          <a:stretch>
            <a:fillRect/>
          </a:stretch>
        </p:blipFill>
        <p:spPr>
          <a:xfrm>
            <a:off x="-313041" y="274638"/>
            <a:ext cx="10038279" cy="6284056"/>
          </a:xfrm>
        </p:spPr>
      </p:pic>
    </p:spTree>
    <p:extLst>
      <p:ext uri="{BB962C8B-B14F-4D97-AF65-F5344CB8AC3E}">
        <p14:creationId xmlns:p14="http://schemas.microsoft.com/office/powerpoint/2010/main" val="22699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chermafbeelding 2013-08-16 om 16.13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784579" y="169333"/>
            <a:ext cx="10766251" cy="5921023"/>
          </a:xfrm>
        </p:spPr>
      </p:pic>
    </p:spTree>
    <p:extLst>
      <p:ext uri="{BB962C8B-B14F-4D97-AF65-F5344CB8AC3E}">
        <p14:creationId xmlns:p14="http://schemas.microsoft.com/office/powerpoint/2010/main" val="201499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94879"/>
          </a:xfrm>
        </p:spPr>
        <p:txBody>
          <a:bodyPr>
            <a:normAutofit fontScale="90000"/>
          </a:bodyPr>
          <a:lstStyle/>
          <a:p>
            <a:r>
              <a:rPr lang="nl-NL" dirty="0"/>
              <a:t>De gemeenschapsvormende werking valt </a:t>
            </a:r>
            <a:r>
              <a:rPr lang="nl-NL" dirty="0" smtClean="0"/>
              <a:t>tegen...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77729"/>
            <a:ext cx="8229600" cy="3648434"/>
          </a:xfrm>
        </p:spPr>
        <p:txBody>
          <a:bodyPr/>
          <a:lstStyle/>
          <a:p>
            <a:endParaRPr lang="nl-NL" dirty="0"/>
          </a:p>
          <a:p>
            <a:r>
              <a:rPr lang="nl-NL" sz="4000" dirty="0" smtClean="0">
                <a:solidFill>
                  <a:srgbClr val="FFFF00"/>
                </a:solidFill>
              </a:rPr>
              <a:t>- vaker vieren?</a:t>
            </a:r>
          </a:p>
          <a:p>
            <a:r>
              <a:rPr lang="nl-NL" sz="4000" dirty="0" smtClean="0">
                <a:solidFill>
                  <a:srgbClr val="FFFF00"/>
                </a:solidFill>
              </a:rPr>
              <a:t>- andere vorm?</a:t>
            </a:r>
            <a:endParaRPr lang="nl-NL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9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94879"/>
          </a:xfrm>
        </p:spPr>
        <p:txBody>
          <a:bodyPr>
            <a:normAutofit fontScale="90000"/>
          </a:bodyPr>
          <a:lstStyle/>
          <a:p>
            <a:r>
              <a:rPr lang="nl-NL" dirty="0"/>
              <a:t>De gemeenschapsvormende werking valt </a:t>
            </a:r>
            <a:r>
              <a:rPr lang="nl-NL" dirty="0" smtClean="0"/>
              <a:t>tegen...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77729"/>
            <a:ext cx="8229600" cy="3648434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4000" dirty="0" smtClean="0"/>
              <a:t>- vaker vieren?</a:t>
            </a:r>
          </a:p>
          <a:p>
            <a:r>
              <a:rPr lang="nl-NL" sz="4000" dirty="0" smtClean="0"/>
              <a:t>- andere vorm?</a:t>
            </a:r>
          </a:p>
          <a:p>
            <a:r>
              <a:rPr lang="nl-NL" sz="4000" dirty="0" smtClean="0"/>
              <a:t>- </a:t>
            </a:r>
            <a:r>
              <a:rPr lang="nl-NL" sz="5200" dirty="0" smtClean="0">
                <a:solidFill>
                  <a:srgbClr val="FFFF00"/>
                </a:solidFill>
              </a:rPr>
              <a:t>grotere concentratie </a:t>
            </a:r>
          </a:p>
          <a:p>
            <a:pPr marL="1371600" lvl="3" indent="0">
              <a:buNone/>
            </a:pPr>
            <a:r>
              <a:rPr lang="nl-NL" sz="4000" dirty="0">
                <a:solidFill>
                  <a:srgbClr val="FFFF00"/>
                </a:solidFill>
              </a:rPr>
              <a:t>	</a:t>
            </a:r>
            <a:r>
              <a:rPr lang="nl-NL" sz="4000" dirty="0" smtClean="0">
                <a:solidFill>
                  <a:srgbClr val="FFFF00"/>
                </a:solidFill>
              </a:rPr>
              <a:t>	</a:t>
            </a:r>
            <a:r>
              <a:rPr lang="nl-NL" sz="4800" dirty="0" smtClean="0">
                <a:solidFill>
                  <a:srgbClr val="FFFF00"/>
                </a:solidFill>
              </a:rPr>
              <a:t>op Christus</a:t>
            </a:r>
          </a:p>
          <a:p>
            <a:endParaRPr lang="nl-NL" sz="5200" dirty="0"/>
          </a:p>
        </p:txBody>
      </p:sp>
    </p:spTree>
    <p:extLst>
      <p:ext uri="{BB962C8B-B14F-4D97-AF65-F5344CB8AC3E}">
        <p14:creationId xmlns:p14="http://schemas.microsoft.com/office/powerpoint/2010/main" val="40401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94879"/>
          </a:xfrm>
        </p:spPr>
        <p:txBody>
          <a:bodyPr>
            <a:normAutofit fontScale="90000"/>
          </a:bodyPr>
          <a:lstStyle/>
          <a:p>
            <a:r>
              <a:rPr lang="nl-NL" dirty="0"/>
              <a:t>De gemeenschapsvormende werking valt </a:t>
            </a:r>
            <a:r>
              <a:rPr lang="nl-NL" dirty="0" smtClean="0"/>
              <a:t>tegen...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77729"/>
            <a:ext cx="8229600" cy="3648434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sz="4000" dirty="0" smtClean="0"/>
              <a:t>- vaker vieren?</a:t>
            </a:r>
          </a:p>
          <a:p>
            <a:r>
              <a:rPr lang="nl-NL" sz="4000" dirty="0" smtClean="0"/>
              <a:t>- andere vorm?</a:t>
            </a:r>
          </a:p>
          <a:p>
            <a:r>
              <a:rPr lang="nl-NL" sz="4000" dirty="0" smtClean="0"/>
              <a:t>- </a:t>
            </a:r>
            <a:r>
              <a:rPr lang="nl-NL" sz="5200" dirty="0" smtClean="0"/>
              <a:t>grotere concentratie </a:t>
            </a:r>
          </a:p>
          <a:p>
            <a:pPr marL="1371600" lvl="3" indent="0">
              <a:buNone/>
            </a:pPr>
            <a:r>
              <a:rPr lang="nl-NL" sz="4000" dirty="0"/>
              <a:t>	</a:t>
            </a:r>
            <a:r>
              <a:rPr lang="nl-NL" sz="4000" dirty="0" smtClean="0"/>
              <a:t>	</a:t>
            </a:r>
            <a:r>
              <a:rPr lang="nl-NL" sz="4800" dirty="0" smtClean="0"/>
              <a:t>op Christus</a:t>
            </a:r>
          </a:p>
          <a:p>
            <a:r>
              <a:rPr lang="nl-NL" sz="5200" dirty="0" smtClean="0">
                <a:solidFill>
                  <a:srgbClr val="FFFF00"/>
                </a:solidFill>
              </a:rPr>
              <a:t>- en daardoor op elkaar</a:t>
            </a:r>
            <a:endParaRPr lang="nl-NL" sz="5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1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Elkaar welkom heten aan de maaltijd van de Heer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Wie Christus ontvangt,</a:t>
            </a:r>
          </a:p>
          <a:p>
            <a:r>
              <a:rPr lang="nl-NL" dirty="0"/>
              <a:t>o</a:t>
            </a:r>
            <a:r>
              <a:rPr lang="nl-NL" dirty="0" smtClean="0"/>
              <a:t>ntvangt ook de ander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751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Schermafbeelding 2013-08-16 om 16.25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62" r="-20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78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3-08-16 om 16.27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6" b="14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70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Ik hoor dat u bij uw samenkomsten in de gemeente partijen vormt. (vers 18)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84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91</TotalTime>
  <Words>399</Words>
  <Application>Microsoft Macintosh PowerPoint</Application>
  <PresentationFormat>Diavoorstelling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 Zwart </vt:lpstr>
      <vt:lpstr>PowerPoint-presentatie</vt:lpstr>
      <vt:lpstr>PowerPoint-presentatie</vt:lpstr>
      <vt:lpstr>De gemeenschapsvormende werking valt tegen... </vt:lpstr>
      <vt:lpstr>De gemeenschapsvormende werking valt tegen... </vt:lpstr>
      <vt:lpstr>De gemeenschapsvormende werking valt tegen... </vt:lpstr>
      <vt:lpstr>Elkaar welkom heten aan de maaltijd van de Heer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Beseffen dat het om het lichaam van de Heer gaat: </vt:lpstr>
      <vt:lpstr>PowerPoint-presentatie</vt:lpstr>
      <vt:lpstr>Elkaar welkom heten aan de maaltijd van de Heer</vt:lpstr>
      <vt:lpstr>Vieren doe je samen</vt:lpstr>
      <vt:lpstr>Vieren doe je samen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Jan-Willem Roosenbrand</dc:creator>
  <cp:lastModifiedBy>Jan-Willem Roosenbrand</cp:lastModifiedBy>
  <cp:revision>9</cp:revision>
  <dcterms:created xsi:type="dcterms:W3CDTF">2013-08-16T13:35:17Z</dcterms:created>
  <dcterms:modified xsi:type="dcterms:W3CDTF">2013-08-20T11:30:43Z</dcterms:modified>
</cp:coreProperties>
</file>