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1"/>
  </p:notesMasterIdLst>
  <p:sldIdLst>
    <p:sldId id="257" r:id="rId4"/>
    <p:sldId id="259" r:id="rId5"/>
    <p:sldId id="260" r:id="rId6"/>
    <p:sldId id="261" r:id="rId7"/>
    <p:sldId id="262" r:id="rId8"/>
    <p:sldId id="258" r:id="rId9"/>
    <p:sldId id="264" r:id="rId10"/>
    <p:sldId id="266" r:id="rId11"/>
    <p:sldId id="267" r:id="rId12"/>
    <p:sldId id="268" r:id="rId13"/>
    <p:sldId id="263" r:id="rId14"/>
    <p:sldId id="270" r:id="rId15"/>
    <p:sldId id="271" r:id="rId16"/>
    <p:sldId id="272" r:id="rId17"/>
    <p:sldId id="269" r:id="rId18"/>
    <p:sldId id="274" r:id="rId19"/>
    <p:sldId id="275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14-6-2013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385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75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225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450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448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813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415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92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24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821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806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96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947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46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96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74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14-6-2013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14-6-2013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Geneest God vandaag nog?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genezing?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Herstel: geen ziekte meer.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Herstel: vrede met God.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breuk met God leidt tot ziekte,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genezing van ziekte is (niet meer dan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een teken van vrede.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6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de Heer?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36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de Heer?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geneest: als (niet meer dan) 	symbool van Gods vrede.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72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de Heer?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geneest: als (niet meer dan) 	symbool van Gods vrede.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Hem drijft: zijn hart is bewogen.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68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de Heer?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geneest: als (niet meer dan) 	symbool van Gods vrede.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Hem drijft: zijn hart is bewogen.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is God: zijn vrede is gaat komen.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ben ik?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4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ben ik?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ben… mijn ziekte’?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4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ben ik?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ben… mijn ziekte’?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‘Ik ben… van de Heer.’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79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Geneest God vandaag nog?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Jazeker!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17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Geneest God vandaag nog?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Jazeker!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hoe en wanneer?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5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Geneest God vandaag nog?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Jazeker!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hoe en wanneer?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doolhof…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76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Geneest God vandaag nog?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Jazeker!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hoe en wanneer?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doolhof…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Vanmorgen: een paar wegwijzers.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8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genezing?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2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genezing?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Herstel: geen ziekte meer.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83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genezing?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Herstel: geen ziekte meer.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Herstel: vrede met God.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09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genezing?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Herstel: geen ziekte meer.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Herstel: vrede met God.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breuk met God leidt tot ziekte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86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299</Words>
  <Application>Microsoft Office PowerPoint</Application>
  <PresentationFormat>Diavoorstelling (4:3)</PresentationFormat>
  <Paragraphs>188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Verdana</vt:lpstr>
      <vt:lpstr>Office-thema</vt:lpstr>
      <vt:lpstr>9. Afsluiting</vt:lpstr>
      <vt:lpstr>1_9. Afsluiting</vt:lpstr>
      <vt:lpstr>Geneest God vandaag nog?</vt:lpstr>
      <vt:lpstr>Geneest God vandaag nog?</vt:lpstr>
      <vt:lpstr>Geneest God vandaag nog?</vt:lpstr>
      <vt:lpstr>Geneest God vandaag nog?</vt:lpstr>
      <vt:lpstr>Geneest God vandaag nog?</vt:lpstr>
      <vt:lpstr>Wat is genezing?</vt:lpstr>
      <vt:lpstr>Wat is genezing?</vt:lpstr>
      <vt:lpstr>Wat is genezing?</vt:lpstr>
      <vt:lpstr>Wat is genezing?</vt:lpstr>
      <vt:lpstr>Wat is genezing?</vt:lpstr>
      <vt:lpstr>Wie is de Heer?</vt:lpstr>
      <vt:lpstr>Wie is de Heer?</vt:lpstr>
      <vt:lpstr>Wie is de Heer?</vt:lpstr>
      <vt:lpstr>Wie is de Heer?</vt:lpstr>
      <vt:lpstr>Wie ben ik?</vt:lpstr>
      <vt:lpstr>Wie ben ik?</vt:lpstr>
      <vt:lpstr>Wie ben ik?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16</cp:revision>
  <dcterms:created xsi:type="dcterms:W3CDTF">2011-01-12T19:49:53Z</dcterms:created>
  <dcterms:modified xsi:type="dcterms:W3CDTF">2013-06-14T10:32:29Z</dcterms:modified>
</cp:coreProperties>
</file>