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7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A279-C359-B842-916E-37DF2DA0E1E5}" type="datetimeFigureOut">
              <a:rPr lang="nl-NL" smtClean="0"/>
              <a:t>29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C6FD-F594-7344-A731-0BDE53CF5E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7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kerk is een kerk van mensen, maar het geheim zit dieper..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Mensen aan het woord over de kerk.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Polsen van meningen: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Blij met de kerk?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Haat liefde verhouding met de kerk?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 je de kerk nodig voor je persoonlijke geloof?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Heeft de kerk jou nodig voor het gezamenlijk geloof?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Gerdien Jonker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 1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zet mensen bij elkaar.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Mensen die er een potje van gemaakt hebben en er een potje van maken.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Handelingen 2 en 6 en 15.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 De kerk doet maar….’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379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 Maar in de kerk zijn we niet allereerst Nederlander, maar burger boven. Met aandacht voor mensen uit Sierra Leone, Ivoorkust, Armenië., Irak, Syrië.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Makkelijker gezegd dan gedaan. Handelingen 6.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 Kritische aansluiting bij Nederlandse cultuur en politiek. “Elk vreemd land is hun  vaderland, en elk land is hun vreemd” . brief aan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Diognetius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(eerste eeuwen).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 Internationaal  (stage; zaken; vakantie) heb je meteen aansluiting.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blik wordt verbreed.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 Je bent op God gericht in een cultuur die God tussen haakjes heeft gezet.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209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Lichaam van Christus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 Het begint niet met meeleven en onderlinge verbondenheid.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 valt vaak tegen.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005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 Het begint met het geheim: Christus is mens geworden. Christus geeft zijn Geest. Christus deelt zichzelf uit in brood en beker. Christus spreekt zijn bemoediging, correctie, aandacht en liefde uit.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 Hij vereenzelvigt zich met de kerk, met de Oosterkerk. Niet omdat we perfect zijn, maar omdat hij goed is. Het blijft een kerk van mensen.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 is erbij.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075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 ben blij met de kerk.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Jij ook?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 mee.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Treed toe.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kerk staat voor iedereen open, omdat Christus voor iedereen gekomen is.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58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kerk: je mening over de kerk is een mening over jezelf.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Ondanks alle gedoe en ondanks mij is de kerk er nog.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jij bent er nog. Of weer. Of toevallig hier.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460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geheim ligt in Christus.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kerk is Christus die het volhoudt met mensen.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 jou.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Kerk is niet: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290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Kerkdiensten : er is meer, het kan anders. Maar het hoort er wel bij.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866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Dominees: er is meer, beweging naar grondvlak. Maar het hoort er wel bij: serieus met de bijbel bezig zijn.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698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Kerkgenootschap, de kerk is breder. Maar zonder verbinding met enig genootschap blijft het een abstractie.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113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Gebouw: de mensen zijn de kerk. Maar samenkomen is wel noodzakelijk.</a:t>
            </a:r>
          </a:p>
          <a:p>
            <a:endParaRPr lang="nl-NL" dirty="0" smtClean="0"/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uw huis"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 je net verhuisd, dan is jouw huis niet meteen jouw huis. Waar zit et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lichtknopje van de gang? Hoe werk de douchekraan? Wat hoor ik u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inees</a:t>
            </a:r>
            <a:endParaRPr lang="nl-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 herrie? Daar moet je aan wennen. En op den duur gaat het vanzelf,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grijp je niet meer mis. Dan voel je e thuis.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 heb een paar keer meegemaakt, dat mijn ouders verhuisden, terwijl ik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 zelfstandig woonde. Dan heb je ineens geen Thuis meer en je loopt door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 nieuwe onderkomen als een kat in een vreemd pakhuis, je herkent de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meubels, de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fotoos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 klok, maar het is allemaal van plaats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eranderd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Dingen die oor jou dierbare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erinneringen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zijn, komen ineens niet meer tot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 recht. Dit is jammer, dat is 'zonde' , maar je Thuis is weg. Gelukkig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 ik als 18 jarige het huis uit gegaan en heb ik weinig hoeven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snotteren als mijn ouders weer eens verhuisden. Tenslotte veranderden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mijn ouders niet zo sterk.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de kerk - het kerkgebouw- een stukje Huis van de Here? Toch wel. Dat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stoere bakstenen pand net buiten de binnenstad, bekoort. Als ik met de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  uit de Stad kom ( vroeger) ben ik er trots op. Vooral als in de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avond het licht van de kerkzaal door de hoge glas- in- loodramen naar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buiten valt. Dan is dit huis van een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poetische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schoonheid. En daar hou ik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Meer nog hou ik ervan als  ik na een dienst buiten sta en me sterker voel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blij en dat ik me die inspanning weer heb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getroots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 En niet voor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niets. Ik ben weer in 's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Heeren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huis geweest. Voor mijn welzijn dus ook.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 kan zelfs zeggen : Voor mijn geluksgevoel. Voor mijn innerlijke vrede.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 hou ik van dat Huis! Niet vanwege de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zwartgeworden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baksteen buiten,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ongemakkelijke banken binnen, maar vanwege de Boodschap die me troost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leidt.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31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Ideale mensen. Nee, jij mag er ook bij horen.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63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Volk van God. Naast allerlei andere beelden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 Nederlands ben je? Erbij horen, voetbal.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C6FD-F594-7344-A731-0BDE53CF5EA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08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43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Volk van God</a:t>
            </a:r>
          </a:p>
          <a:p>
            <a:endParaRPr lang="nl-NL" sz="4400" dirty="0" smtClean="0"/>
          </a:p>
          <a:p>
            <a:endParaRPr lang="nl-NL" sz="4400" dirty="0"/>
          </a:p>
          <a:p>
            <a:r>
              <a:rPr lang="nl-NL" sz="4400" dirty="0" smtClean="0"/>
              <a:t>Nederlands en niet-Nederlands</a:t>
            </a:r>
            <a:endParaRPr lang="nl-NL" sz="4400" dirty="0"/>
          </a:p>
          <a:p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33937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Unknow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457200" y="1600201"/>
            <a:ext cx="2655684" cy="1460524"/>
          </a:xfrm>
        </p:spPr>
      </p:pic>
      <p:pic>
        <p:nvPicPr>
          <p:cNvPr id="6" name="Picture 4" descr="licha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644" y="1600201"/>
            <a:ext cx="3835260" cy="480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57200" y="3810289"/>
            <a:ext cx="265568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prstClr val="white"/>
                </a:solidFill>
              </a:rPr>
              <a:t>Lichaam van </a:t>
            </a:r>
            <a:r>
              <a:rPr lang="nl-NL" sz="4400" dirty="0" smtClean="0">
                <a:solidFill>
                  <a:prstClr val="white"/>
                </a:solidFill>
              </a:rPr>
              <a:t>Christus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89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Unknow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457200" y="1600201"/>
            <a:ext cx="2655684" cy="1460524"/>
          </a:xfrm>
        </p:spPr>
      </p:pic>
      <p:sp>
        <p:nvSpPr>
          <p:cNvPr id="5" name="Rechthoek 4"/>
          <p:cNvSpPr/>
          <p:nvPr/>
        </p:nvSpPr>
        <p:spPr>
          <a:xfrm>
            <a:off x="4102100" y="1706772"/>
            <a:ext cx="4584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4400" dirty="0">
                <a:solidFill>
                  <a:prstClr val="white"/>
                </a:solidFill>
              </a:rPr>
              <a:t>Lichaam van Christus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57200" y="4476569"/>
            <a:ext cx="56422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God</a:t>
            </a:r>
            <a:r>
              <a:rPr lang="nl-NL" sz="4800" dirty="0" smtClean="0"/>
              <a:t> </a:t>
            </a:r>
            <a:r>
              <a:rPr lang="nl-NL" sz="4400" dirty="0" smtClean="0"/>
              <a:t>werd mens</a:t>
            </a:r>
          </a:p>
          <a:p>
            <a:r>
              <a:rPr lang="nl-NL" sz="4400" dirty="0" smtClean="0"/>
              <a:t>God geeft zijn Geest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339378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4" name="Tijdelijke aanduiding voor inhoud 3" descr="he-jij-daa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1" b="115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7887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4" name="Tijdelijke aanduiding voor inhoud 3" descr="he-jij-daa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1" b="115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609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5" descr="Unknown.jpe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2" b="15352"/>
          <a:stretch>
            <a:fillRect/>
          </a:stretch>
        </p:blipFill>
        <p:spPr>
          <a:xfrm>
            <a:off x="236016" y="1318274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3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images-1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14" r="-30814"/>
          <a:stretch>
            <a:fillRect/>
          </a:stretch>
        </p:blipFill>
        <p:spPr>
          <a:xfrm>
            <a:off x="457200" y="1600200"/>
            <a:ext cx="2390667" cy="1314775"/>
          </a:xfrm>
        </p:spPr>
      </p:pic>
      <p:sp>
        <p:nvSpPr>
          <p:cNvPr id="4" name="Tekstvak 3"/>
          <p:cNvSpPr txBox="1"/>
          <p:nvPr/>
        </p:nvSpPr>
        <p:spPr>
          <a:xfrm>
            <a:off x="3747114" y="2415265"/>
            <a:ext cx="455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0" dirty="0" smtClean="0"/>
              <a:t>kerkdienst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783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images-1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14" r="-30814"/>
          <a:stretch>
            <a:fillRect/>
          </a:stretch>
        </p:blipFill>
        <p:spPr>
          <a:xfrm>
            <a:off x="457200" y="1600200"/>
            <a:ext cx="2390667" cy="1314775"/>
          </a:xfrm>
        </p:spPr>
      </p:pic>
      <p:pic>
        <p:nvPicPr>
          <p:cNvPr id="4" name="Afbeelding 3" descr="539791_449181125114404_1137737136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867" y="3410444"/>
            <a:ext cx="2032000" cy="2032000"/>
          </a:xfrm>
          <a:prstGeom prst="rect">
            <a:avLst/>
          </a:prstGeom>
        </p:spPr>
      </p:pic>
      <p:pic>
        <p:nvPicPr>
          <p:cNvPr id="5" name="Afbeelding 4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383" y="2267274"/>
            <a:ext cx="2423191" cy="308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1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images-1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14" r="-30814"/>
          <a:stretch>
            <a:fillRect/>
          </a:stretch>
        </p:blipFill>
        <p:spPr>
          <a:xfrm>
            <a:off x="457200" y="1600200"/>
            <a:ext cx="2390667" cy="1314775"/>
          </a:xfrm>
        </p:spPr>
      </p:pic>
      <p:pic>
        <p:nvPicPr>
          <p:cNvPr id="4" name="Afbeelding 3" descr="gkv_logo_2(0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105" y="2816147"/>
            <a:ext cx="4475864" cy="33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1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images-1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14" r="-30814"/>
          <a:stretch>
            <a:fillRect/>
          </a:stretch>
        </p:blipFill>
        <p:spPr>
          <a:xfrm>
            <a:off x="457200" y="1600200"/>
            <a:ext cx="2390667" cy="1314775"/>
          </a:xfrm>
        </p:spPr>
      </p:pic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67" y="2214968"/>
            <a:ext cx="4135513" cy="413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1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3" name="Tijdelijke aanduiding voor inhoud 2" descr="images-1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14" r="-30814"/>
          <a:stretch>
            <a:fillRect/>
          </a:stretch>
        </p:blipFill>
        <p:spPr>
          <a:xfrm>
            <a:off x="457200" y="1600200"/>
            <a:ext cx="2390667" cy="1314775"/>
          </a:xfrm>
        </p:spPr>
      </p:pic>
      <p:pic>
        <p:nvPicPr>
          <p:cNvPr id="4" name="Afbeelding 3" descr="Schermafbeelding 2013-09-14 om 13.34.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867" y="1782434"/>
            <a:ext cx="5560337" cy="460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1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het met de kerk?</a:t>
            </a:r>
            <a:endParaRPr lang="nl-NL" dirty="0"/>
          </a:p>
        </p:txBody>
      </p:sp>
      <p:pic>
        <p:nvPicPr>
          <p:cNvPr id="5" name="Tijdelijke aanduiding voor inhoud 4" descr="Unknow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457200" y="1600201"/>
            <a:ext cx="2655684" cy="1460524"/>
          </a:xfrm>
        </p:spPr>
      </p:pic>
      <p:sp>
        <p:nvSpPr>
          <p:cNvPr id="7" name="Rechthoek 6"/>
          <p:cNvSpPr/>
          <p:nvPr/>
        </p:nvSpPr>
        <p:spPr>
          <a:xfrm>
            <a:off x="479425" y="3510340"/>
            <a:ext cx="48706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6600" dirty="0" smtClean="0">
              <a:solidFill>
                <a:prstClr val="white"/>
              </a:solidFill>
            </a:endParaRPr>
          </a:p>
          <a:p>
            <a:pPr lvl="0"/>
            <a:endParaRPr lang="nl-NL" sz="6600" dirty="0">
              <a:solidFill>
                <a:prstClr val="white"/>
              </a:solidFill>
            </a:endParaRPr>
          </a:p>
          <a:p>
            <a:pPr lvl="0"/>
            <a:r>
              <a:rPr lang="nl-NL" sz="6600" dirty="0" smtClean="0">
                <a:solidFill>
                  <a:prstClr val="white"/>
                </a:solidFill>
              </a:rPr>
              <a:t>Volk </a:t>
            </a:r>
            <a:r>
              <a:rPr lang="nl-NL" sz="6600" dirty="0">
                <a:solidFill>
                  <a:prstClr val="white"/>
                </a:solidFill>
              </a:rPr>
              <a:t>van God</a:t>
            </a:r>
          </a:p>
        </p:txBody>
      </p:sp>
      <p:pic>
        <p:nvPicPr>
          <p:cNvPr id="8" name="Picture 5" descr="Oranjegek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95" y="1371924"/>
            <a:ext cx="4780634" cy="418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31007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83</TotalTime>
  <Words>519</Words>
  <Application>Microsoft Macintosh PowerPoint</Application>
  <PresentationFormat>Diavoorstelling (4:3)</PresentationFormat>
  <Paragraphs>130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 Zwart 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  <vt:lpstr>Hoe zit het met de kerk?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zit het met de kerk?</dc:title>
  <dc:creator>Jan-Willem Roosenbrand</dc:creator>
  <cp:lastModifiedBy>Jan-Willem Roosenbrand</cp:lastModifiedBy>
  <cp:revision>8</cp:revision>
  <cp:lastPrinted>2013-09-15T06:19:26Z</cp:lastPrinted>
  <dcterms:created xsi:type="dcterms:W3CDTF">2013-09-14T11:09:03Z</dcterms:created>
  <dcterms:modified xsi:type="dcterms:W3CDTF">2013-09-15T06:43:49Z</dcterms:modified>
</cp:coreProperties>
</file>