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4"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2" d="100"/>
          <a:sy n="62" d="100"/>
        </p:scale>
        <p:origin x="-153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5F9F9-645D-F64A-82B6-FD68D4FBC284}" type="datetimeFigureOut">
              <a:rPr lang="nl-NL" smtClean="0"/>
              <a:t>29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65EC7-10D2-194B-B9A4-1B18A6FA7FCE}" type="slidenum">
              <a:rPr lang="nl-NL" smtClean="0"/>
              <a:t>‹nr.›</a:t>
            </a:fld>
            <a:endParaRPr lang="nl-NL"/>
          </a:p>
        </p:txBody>
      </p:sp>
    </p:spTree>
    <p:extLst>
      <p:ext uri="{BB962C8B-B14F-4D97-AF65-F5344CB8AC3E}">
        <p14:creationId xmlns:p14="http://schemas.microsoft.com/office/powerpoint/2010/main" val="32748275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8C65EC7-10D2-194B-B9A4-1B18A6FA7FCE}" type="slidenum">
              <a:rPr lang="nl-NL" smtClean="0"/>
              <a:t>5</a:t>
            </a:fld>
            <a:endParaRPr lang="nl-NL"/>
          </a:p>
        </p:txBody>
      </p:sp>
    </p:spTree>
    <p:extLst>
      <p:ext uri="{BB962C8B-B14F-4D97-AF65-F5344CB8AC3E}">
        <p14:creationId xmlns:p14="http://schemas.microsoft.com/office/powerpoint/2010/main" val="1812629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5" name="Tijdelijke aanduiding voor inhoud 4" descr="Schermafbeelding 2013-10-11 om 17.58.11.png"/>
          <p:cNvPicPr>
            <a:picLocks noGrp="1" noChangeAspect="1"/>
          </p:cNvPicPr>
          <p:nvPr>
            <p:ph idx="1"/>
          </p:nvPr>
        </p:nvPicPr>
        <p:blipFill>
          <a:blip r:embed="rId2">
            <a:alphaModFix amt="57000"/>
            <a:extLst>
              <a:ext uri="{28A0092B-C50C-407E-A947-70E740481C1C}">
                <a14:useLocalDpi xmlns:a14="http://schemas.microsoft.com/office/drawing/2010/main" val="0"/>
              </a:ext>
            </a:extLst>
          </a:blip>
          <a:srcRect t="16742" b="16742"/>
          <a:stretch>
            <a:fillRect/>
          </a:stretch>
        </p:blipFill>
        <p:spPr/>
      </p:pic>
      <p:sp>
        <p:nvSpPr>
          <p:cNvPr id="6" name="Rechthoek 5"/>
          <p:cNvSpPr/>
          <p:nvPr/>
        </p:nvSpPr>
        <p:spPr>
          <a:xfrm>
            <a:off x="757945" y="1884798"/>
            <a:ext cx="7681881" cy="5016758"/>
          </a:xfrm>
          <a:prstGeom prst="rect">
            <a:avLst/>
          </a:prstGeom>
        </p:spPr>
        <p:txBody>
          <a:bodyPr wrap="square">
            <a:spAutoFit/>
          </a:bodyPr>
          <a:lstStyle/>
          <a:p>
            <a:r>
              <a:rPr lang="nl-NL" sz="4000" dirty="0">
                <a:solidFill>
                  <a:srgbClr val="FFFF00"/>
                </a:solidFill>
              </a:rPr>
              <a:t>Als je een schip wil bouwen, roep dan geen mannen bij elkaar om hout te verzamelen, het werk te verdelen en orders te geven. In plaats daarvan, leer ze verlangen naar de enorme eindeloze zee. </a:t>
            </a:r>
          </a:p>
          <a:p>
            <a:endParaRPr lang="nl-NL" sz="4000" dirty="0">
              <a:solidFill>
                <a:srgbClr val="FFFF00"/>
              </a:solidFill>
            </a:endParaRPr>
          </a:p>
          <a:p>
            <a:r>
              <a:rPr lang="nl-NL" sz="4000" dirty="0">
                <a:solidFill>
                  <a:srgbClr val="FFFF00"/>
                </a:solidFill>
              </a:rPr>
              <a:t>Antoine de Saint </a:t>
            </a:r>
            <a:r>
              <a:rPr lang="nl-NL" sz="4000" dirty="0" err="1">
                <a:solidFill>
                  <a:srgbClr val="FFFF00"/>
                </a:solidFill>
              </a:rPr>
              <a:t>Exupéry</a:t>
            </a:r>
            <a:endParaRPr lang="nl-NL" sz="4000" dirty="0">
              <a:solidFill>
                <a:srgbClr val="FFFF00"/>
              </a:solidFill>
            </a:endParaRPr>
          </a:p>
        </p:txBody>
      </p:sp>
    </p:spTree>
    <p:extLst>
      <p:ext uri="{BB962C8B-B14F-4D97-AF65-F5344CB8AC3E}">
        <p14:creationId xmlns:p14="http://schemas.microsoft.com/office/powerpoint/2010/main" val="6475578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7558972" y="5859262"/>
            <a:ext cx="1127828" cy="266901"/>
          </a:xfrm>
        </p:spPr>
        <p:txBody>
          <a:bodyPr>
            <a:normAutofit fontScale="40000" lnSpcReduction="20000"/>
          </a:bodyPr>
          <a:lstStyle/>
          <a:p>
            <a:endParaRPr lang="nl-NL" dirty="0"/>
          </a:p>
        </p:txBody>
      </p:sp>
      <p:pic>
        <p:nvPicPr>
          <p:cNvPr id="5" name="Afbeelding 4" descr="3041632722_660bce7f9d_z.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044" y="0"/>
            <a:ext cx="5143500" cy="6858000"/>
          </a:xfrm>
          <a:prstGeom prst="rect">
            <a:avLst/>
          </a:prstGeom>
        </p:spPr>
      </p:pic>
    </p:spTree>
    <p:extLst>
      <p:ext uri="{BB962C8B-B14F-4D97-AF65-F5344CB8AC3E}">
        <p14:creationId xmlns:p14="http://schemas.microsoft.com/office/powerpoint/2010/main" val="2087063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65741"/>
          </a:xfrm>
        </p:spPr>
        <p:txBody>
          <a:bodyPr>
            <a:noAutofit/>
          </a:bodyPr>
          <a:lstStyle/>
          <a:p>
            <a:pPr algn="l"/>
            <a:r>
              <a:rPr lang="nl-NL" sz="6600" dirty="0">
                <a:solidFill>
                  <a:srgbClr val="FFFF00"/>
                </a:solidFill>
              </a:rPr>
              <a:t>Bewondering </a:t>
            </a:r>
            <a:r>
              <a:rPr lang="nl-NL" sz="6600" dirty="0" smtClean="0">
                <a:solidFill>
                  <a:srgbClr val="FFFF00"/>
                </a:solidFill>
              </a:rPr>
              <a:t>voor de Allerhoogste</a:t>
            </a:r>
            <a:r>
              <a:rPr lang="nl-NL" sz="6600" dirty="0">
                <a:solidFill>
                  <a:srgbClr val="FFFF00"/>
                </a:solidFill>
              </a:rPr>
              <a:t/>
            </a:r>
            <a:br>
              <a:rPr lang="nl-NL" sz="6600" dirty="0">
                <a:solidFill>
                  <a:srgbClr val="FFFF00"/>
                </a:solidFill>
              </a:rPr>
            </a:br>
            <a:endParaRPr lang="nl-NL" sz="6600" dirty="0">
              <a:solidFill>
                <a:srgbClr val="FFFF00"/>
              </a:solidFill>
            </a:endParaRPr>
          </a:p>
        </p:txBody>
      </p:sp>
      <p:sp>
        <p:nvSpPr>
          <p:cNvPr id="3" name="Tijdelijke aanduiding voor inhoud 2"/>
          <p:cNvSpPr>
            <a:spLocks noGrp="1"/>
          </p:cNvSpPr>
          <p:nvPr>
            <p:ph idx="1"/>
          </p:nvPr>
        </p:nvSpPr>
        <p:spPr>
          <a:xfrm>
            <a:off x="0" y="2540379"/>
            <a:ext cx="8686800" cy="3585784"/>
          </a:xfrm>
        </p:spPr>
        <p:txBody>
          <a:bodyPr>
            <a:normAutofit/>
          </a:bodyPr>
          <a:lstStyle/>
          <a:p>
            <a:pPr marL="0" indent="0">
              <a:buNone/>
            </a:pPr>
            <a:endParaRPr lang="nl-NL" sz="6000" dirty="0"/>
          </a:p>
        </p:txBody>
      </p:sp>
      <p:pic>
        <p:nvPicPr>
          <p:cNvPr id="5" name="Afbeelding 4" descr="3041632722_660bce7f9d_z.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4828" y="1925770"/>
            <a:ext cx="3699172" cy="4932229"/>
          </a:xfrm>
          <a:prstGeom prst="rect">
            <a:avLst/>
          </a:prstGeom>
        </p:spPr>
      </p:pic>
    </p:spTree>
    <p:extLst>
      <p:ext uri="{BB962C8B-B14F-4D97-AF65-F5344CB8AC3E}">
        <p14:creationId xmlns:p14="http://schemas.microsoft.com/office/powerpoint/2010/main" val="13538673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65741"/>
          </a:xfrm>
        </p:spPr>
        <p:txBody>
          <a:bodyPr>
            <a:noAutofit/>
          </a:bodyPr>
          <a:lstStyle/>
          <a:p>
            <a:pPr algn="l"/>
            <a:r>
              <a:rPr lang="nl-NL" sz="6600" dirty="0"/>
              <a:t>Bewondering </a:t>
            </a:r>
            <a:r>
              <a:rPr lang="nl-NL" sz="6600" dirty="0" smtClean="0"/>
              <a:t>voor de Allerhoogste</a:t>
            </a:r>
            <a:r>
              <a:rPr lang="nl-NL" sz="6600" dirty="0"/>
              <a:t/>
            </a:r>
            <a:br>
              <a:rPr lang="nl-NL" sz="6600" dirty="0"/>
            </a:br>
            <a:endParaRPr lang="nl-NL" sz="6600" dirty="0"/>
          </a:p>
        </p:txBody>
      </p:sp>
      <p:sp>
        <p:nvSpPr>
          <p:cNvPr id="3" name="Tijdelijke aanduiding voor inhoud 2"/>
          <p:cNvSpPr>
            <a:spLocks noGrp="1"/>
          </p:cNvSpPr>
          <p:nvPr>
            <p:ph idx="1"/>
          </p:nvPr>
        </p:nvSpPr>
        <p:spPr>
          <a:xfrm>
            <a:off x="457200" y="2540379"/>
            <a:ext cx="8229600" cy="3585784"/>
          </a:xfrm>
        </p:spPr>
        <p:txBody>
          <a:bodyPr>
            <a:normAutofit/>
          </a:bodyPr>
          <a:lstStyle/>
          <a:p>
            <a:pPr marL="0" indent="0">
              <a:buNone/>
            </a:pPr>
            <a:r>
              <a:rPr lang="nl-NL" sz="6000" dirty="0" smtClean="0">
                <a:solidFill>
                  <a:srgbClr val="FFFF00"/>
                </a:solidFill>
              </a:rPr>
              <a:t>Vergane glorie</a:t>
            </a:r>
          </a:p>
          <a:p>
            <a:pPr marL="0" indent="0">
              <a:buNone/>
            </a:pPr>
            <a:r>
              <a:rPr lang="nl-NL" sz="6000" dirty="0">
                <a:solidFill>
                  <a:srgbClr val="FFFF00"/>
                </a:solidFill>
              </a:rPr>
              <a:t>e</a:t>
            </a:r>
            <a:r>
              <a:rPr lang="nl-NL" sz="6000" dirty="0" smtClean="0">
                <a:solidFill>
                  <a:srgbClr val="FFFF00"/>
                </a:solidFill>
              </a:rPr>
              <a:t>n </a:t>
            </a:r>
          </a:p>
          <a:p>
            <a:pPr marL="0" indent="0">
              <a:buNone/>
            </a:pPr>
            <a:r>
              <a:rPr lang="nl-NL" sz="6000" dirty="0" smtClean="0">
                <a:solidFill>
                  <a:srgbClr val="FFFF00"/>
                </a:solidFill>
              </a:rPr>
              <a:t>de eeuwige God</a:t>
            </a:r>
          </a:p>
        </p:txBody>
      </p:sp>
      <p:pic>
        <p:nvPicPr>
          <p:cNvPr id="5" name="Afbeelding 4" descr="3041632722_660bce7f9d_z.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3088" y="2950118"/>
            <a:ext cx="2930912" cy="3907882"/>
          </a:xfrm>
          <a:prstGeom prst="rect">
            <a:avLst/>
          </a:prstGeom>
        </p:spPr>
      </p:pic>
    </p:spTree>
    <p:extLst>
      <p:ext uri="{BB962C8B-B14F-4D97-AF65-F5344CB8AC3E}">
        <p14:creationId xmlns:p14="http://schemas.microsoft.com/office/powerpoint/2010/main" val="35421333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65741"/>
          </a:xfrm>
        </p:spPr>
        <p:txBody>
          <a:bodyPr>
            <a:noAutofit/>
          </a:bodyPr>
          <a:lstStyle/>
          <a:p>
            <a:pPr algn="l"/>
            <a:r>
              <a:rPr lang="nl-NL" sz="6600" dirty="0"/>
              <a:t>Bewondering </a:t>
            </a:r>
            <a:r>
              <a:rPr lang="nl-NL" sz="6600" dirty="0" smtClean="0"/>
              <a:t>voor de Allerhoogste</a:t>
            </a:r>
            <a:r>
              <a:rPr lang="nl-NL" sz="6600" dirty="0"/>
              <a:t/>
            </a:r>
            <a:br>
              <a:rPr lang="nl-NL" sz="6600" dirty="0"/>
            </a:br>
            <a:endParaRPr lang="nl-NL" sz="6600" dirty="0"/>
          </a:p>
        </p:txBody>
      </p:sp>
      <p:sp>
        <p:nvSpPr>
          <p:cNvPr id="3" name="Tijdelijke aanduiding voor inhoud 2"/>
          <p:cNvSpPr>
            <a:spLocks noGrp="1"/>
          </p:cNvSpPr>
          <p:nvPr>
            <p:ph idx="1"/>
          </p:nvPr>
        </p:nvSpPr>
        <p:spPr>
          <a:xfrm>
            <a:off x="457200" y="2540379"/>
            <a:ext cx="8229600" cy="3585784"/>
          </a:xfrm>
        </p:spPr>
        <p:txBody>
          <a:bodyPr>
            <a:normAutofit fontScale="92500" lnSpcReduction="20000"/>
          </a:bodyPr>
          <a:lstStyle/>
          <a:p>
            <a:pPr marL="0" indent="0">
              <a:buNone/>
            </a:pPr>
            <a:r>
              <a:rPr lang="nl-NL" sz="6000" dirty="0" smtClean="0"/>
              <a:t>Vergane glorie</a:t>
            </a:r>
          </a:p>
          <a:p>
            <a:pPr marL="0" indent="0">
              <a:buNone/>
            </a:pPr>
            <a:r>
              <a:rPr lang="nl-NL" sz="6000" dirty="0"/>
              <a:t>e</a:t>
            </a:r>
            <a:r>
              <a:rPr lang="nl-NL" sz="6000" dirty="0" smtClean="0"/>
              <a:t>n de eeuwige God</a:t>
            </a:r>
          </a:p>
          <a:p>
            <a:pPr marL="0" indent="0">
              <a:buNone/>
            </a:pPr>
            <a:r>
              <a:rPr lang="nl-NL" sz="6000" dirty="0" smtClean="0">
                <a:solidFill>
                  <a:srgbClr val="FFFF00"/>
                </a:solidFill>
              </a:rPr>
              <a:t>Hou ons hart </a:t>
            </a:r>
          </a:p>
          <a:p>
            <a:pPr marL="0" indent="0">
              <a:buNone/>
            </a:pPr>
            <a:r>
              <a:rPr lang="nl-NL" sz="6000" dirty="0">
                <a:solidFill>
                  <a:srgbClr val="FFFF00"/>
                </a:solidFill>
              </a:rPr>
              <a:t>o</a:t>
            </a:r>
            <a:r>
              <a:rPr lang="nl-NL" sz="6000" dirty="0" smtClean="0">
                <a:solidFill>
                  <a:srgbClr val="FFFF00"/>
                </a:solidFill>
              </a:rPr>
              <a:t>p U gericht!</a:t>
            </a:r>
            <a:endParaRPr lang="nl-NL" sz="6000" dirty="0">
              <a:solidFill>
                <a:srgbClr val="FFFF00"/>
              </a:solidFill>
            </a:endParaRPr>
          </a:p>
        </p:txBody>
      </p:sp>
      <p:pic>
        <p:nvPicPr>
          <p:cNvPr id="5" name="Afbeelding 4" descr="3041632722_660bce7f9d_z.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4801" y="2765736"/>
            <a:ext cx="3069198" cy="4092264"/>
          </a:xfrm>
          <a:prstGeom prst="rect">
            <a:avLst/>
          </a:prstGeom>
        </p:spPr>
      </p:pic>
    </p:spTree>
    <p:extLst>
      <p:ext uri="{BB962C8B-B14F-4D97-AF65-F5344CB8AC3E}">
        <p14:creationId xmlns:p14="http://schemas.microsoft.com/office/powerpoint/2010/main" val="31317605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25</TotalTime>
  <Words>76</Words>
  <Application>Microsoft Macintosh PowerPoint</Application>
  <PresentationFormat>Diavoorstelling (4:3)</PresentationFormat>
  <Paragraphs>14</Paragraphs>
  <Slides>5</Slides>
  <Notes>1</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 Zwart </vt:lpstr>
      <vt:lpstr>PowerPoint-presentatie</vt:lpstr>
      <vt:lpstr>PowerPoint-presentatie</vt:lpstr>
      <vt:lpstr>Bewondering voor de Allerhoogste </vt:lpstr>
      <vt:lpstr>Bewondering voor de Allerhoogste </vt:lpstr>
      <vt:lpstr>Bewondering voor de Allerhoogste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Jan-Willem Roosenbrand</dc:creator>
  <cp:lastModifiedBy>Jan-Willem Roosenbrand</cp:lastModifiedBy>
  <cp:revision>4</cp:revision>
  <dcterms:created xsi:type="dcterms:W3CDTF">2013-10-11T15:46:23Z</dcterms:created>
  <dcterms:modified xsi:type="dcterms:W3CDTF">2013-10-11T16:12:08Z</dcterms:modified>
</cp:coreProperties>
</file>