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8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028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954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051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898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6886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629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717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826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3858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127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841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860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8069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95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11-10-2013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Vader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215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Vader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in de hemel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63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Vader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in de hemel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in de hemel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723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Vader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in de hemel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in de hemel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in de hemel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714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Vader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in de hemel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in de hemel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in de hemel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zoals op aarde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766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-onder verdrukking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941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-onder verdrukking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-onder welvaart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039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-onder verdrukking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-onder welvaart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-Handelingen 6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1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Twee pijlers: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225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Twee pijlers: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Avondmaal: liefde ontvangen en 	uitdelen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894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Twee pijlers: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Avondmaal: liefde ontvangen en 	uitdelen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Gebed: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847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Twee pijlers: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Avondmaal: liefde ontvangen en 	uitdelen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Gebed: waar de hele leer op gericht 	is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87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Kerk: Avondmaal en Gebed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78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166</Words>
  <Application>Microsoft Office PowerPoint</Application>
  <PresentationFormat>Diavoorstelling (4:3)</PresentationFormat>
  <Paragraphs>160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Calibri</vt:lpstr>
      <vt:lpstr>Verdana</vt:lpstr>
      <vt:lpstr>Office-thema</vt:lpstr>
      <vt:lpstr>9. Afsluiting</vt:lpstr>
      <vt:lpstr>1_9. Afsluiting</vt:lpstr>
      <vt:lpstr>Kerk: Avondmaal en Gebed</vt:lpstr>
      <vt:lpstr>Kerk: Avondmaal en Gebed</vt:lpstr>
      <vt:lpstr>Kerk: Avondmaal en Gebed</vt:lpstr>
      <vt:lpstr>Kerk: Avondmaal en Gebed</vt:lpstr>
      <vt:lpstr>Kerk: Avondmaal en Gebed</vt:lpstr>
      <vt:lpstr>Kerk: Avondmaal en Gebed</vt:lpstr>
      <vt:lpstr>Kerk: Avondmaal en Gebed</vt:lpstr>
      <vt:lpstr>Kerk: Avondmaal en Gebed</vt:lpstr>
      <vt:lpstr>Kerk: Avondmaal en Gebed</vt:lpstr>
      <vt:lpstr>Kerk: Avondmaal en Gebed</vt:lpstr>
      <vt:lpstr>Kerk: Avondmaal en Gebed</vt:lpstr>
      <vt:lpstr>Kerk: Avondmaal en Gebed</vt:lpstr>
      <vt:lpstr>Kerk: Avondmaal en Gebed</vt:lpstr>
      <vt:lpstr>Kerk: Avondmaal en Gebed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14</cp:revision>
  <dcterms:created xsi:type="dcterms:W3CDTF">2011-01-12T19:49:53Z</dcterms:created>
  <dcterms:modified xsi:type="dcterms:W3CDTF">2013-10-12T12:48:27Z</dcterms:modified>
</cp:coreProperties>
</file>