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2013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5" name="Afbeelding 12" descr="C:\Users\User\Downloads\facebook_-34075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8"/>
            <a:ext cx="20970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Afbeelding 1" descr="C:\Users\Anniek\Pictures\DSC_0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57150"/>
            <a:ext cx="21621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14" descr="C:\Users\User\Downloads\Anne Di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67" y="0"/>
            <a:ext cx="17399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fbeelding 3" descr="C:\Users\User\Downloads\foto belijden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67" y="35498"/>
            <a:ext cx="1447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Afbeelding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25"/>
            <a:ext cx="207803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7" y="2130425"/>
            <a:ext cx="2114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5" descr="C:\Users\User\Downloads\foto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35498"/>
            <a:ext cx="15160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2" descr="C:\Users\User\Downloads\image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7" y="23034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Afbeelding 6" descr="C:\Users\User\Downloads\Foto belijdenis Astri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1868487"/>
            <a:ext cx="143986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fbeelding 7" descr="C:\Users\User\Downloads\IMG_45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22320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11" descr="C:\Users\User\Downloads\20130508_10432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385258"/>
            <a:ext cx="17430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Afbeelding 9" descr="C:\Users\User\Downloads\DSCN1218! - kopi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08" y="4483683"/>
            <a:ext cx="16700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Afbeelding 8" descr="C:\Users\Maren\Downloads\DSC_063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89" y="4366105"/>
            <a:ext cx="16129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8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2073 ?</a:t>
            </a:r>
            <a:endParaRPr lang="nl-NL" dirty="0"/>
          </a:p>
        </p:txBody>
      </p:sp>
      <p:pic>
        <p:nvPicPr>
          <p:cNvPr id="4" name="Tijdelijke aanduiding voor inhoud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" b="1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42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Jij, jij </a:t>
            </a:r>
            <a:r>
              <a:rPr lang="nl-NL" sz="6000" dirty="0" smtClean="0"/>
              <a:t>moet Jezus volgen.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32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Jij, jij </a:t>
            </a:r>
            <a:r>
              <a:rPr lang="nl-NL" sz="6000" dirty="0" smtClean="0"/>
              <a:t>moet Jezus volgen.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400" dirty="0" smtClean="0"/>
              <a:t>Raak gefascineerd door hem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5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Jij, jij </a:t>
            </a:r>
            <a:r>
              <a:rPr lang="nl-NL" sz="6000" dirty="0" smtClean="0"/>
              <a:t>moet Jezus volgen.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400" dirty="0" smtClean="0"/>
              <a:t>Raak gefascineerd door hem</a:t>
            </a:r>
          </a:p>
          <a:p>
            <a:r>
              <a:rPr lang="nl-NL" sz="4400" dirty="0" smtClean="0"/>
              <a:t>Spel zijn woorden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5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Jij, jij </a:t>
            </a:r>
            <a:r>
              <a:rPr lang="nl-NL" sz="6000" dirty="0" smtClean="0"/>
              <a:t>moet Jezus volgen.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400" dirty="0" smtClean="0"/>
              <a:t>Raak gefascineerd door hem</a:t>
            </a:r>
          </a:p>
          <a:p>
            <a:r>
              <a:rPr lang="nl-NL" sz="4400" dirty="0" smtClean="0"/>
              <a:t>Spel zijn woorden</a:t>
            </a:r>
          </a:p>
          <a:p>
            <a:r>
              <a:rPr lang="nl-NL" sz="4400" dirty="0" smtClean="0"/>
              <a:t>Beoefen zijn tegenwoordigheid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5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Jij, jij </a:t>
            </a:r>
            <a:r>
              <a:rPr lang="nl-NL" sz="6000" dirty="0" smtClean="0"/>
              <a:t>moet Jezus volgen.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400" dirty="0" smtClean="0"/>
              <a:t>Raak gefascineerd door hem</a:t>
            </a:r>
          </a:p>
          <a:p>
            <a:r>
              <a:rPr lang="nl-NL" sz="4400" dirty="0" smtClean="0"/>
              <a:t>Spel zijn woorden</a:t>
            </a:r>
          </a:p>
          <a:p>
            <a:r>
              <a:rPr lang="nl-NL" sz="4400" dirty="0" smtClean="0"/>
              <a:t>Beoefen zijn tegenwoordigheid</a:t>
            </a:r>
          </a:p>
          <a:p>
            <a:r>
              <a:rPr lang="nl-NL" sz="4400" dirty="0" smtClean="0"/>
              <a:t>Loop met hem het leven in, </a:t>
            </a:r>
          </a:p>
          <a:p>
            <a:pPr marL="0" indent="0">
              <a:buNone/>
            </a:pPr>
            <a:r>
              <a:rPr lang="nl-NL" sz="4400" dirty="0"/>
              <a:t>	</a:t>
            </a:r>
            <a:r>
              <a:rPr lang="nl-NL" sz="4400" dirty="0" smtClean="0"/>
              <a:t>zijn komst tegemoet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5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2013</a:t>
            </a:r>
            <a:br>
              <a:rPr lang="nl-NL" dirty="0" smtClean="0"/>
            </a:br>
            <a:r>
              <a:rPr lang="nl-NL" dirty="0" smtClean="0"/>
              <a:t>     tot </a:t>
            </a:r>
            <a:br>
              <a:rPr lang="nl-NL" dirty="0" smtClean="0"/>
            </a:br>
            <a:r>
              <a:rPr lang="nl-NL" dirty="0" smtClean="0"/>
              <a:t>     hij</a:t>
            </a:r>
            <a:br>
              <a:rPr lang="nl-NL" dirty="0" smtClean="0"/>
            </a:br>
            <a:r>
              <a:rPr lang="nl-NL" dirty="0" smtClean="0"/>
              <a:t>    komt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5" name="Afbeelding 12" descr="C:\Users\User\Downloads\facebook_-34075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8"/>
            <a:ext cx="20970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Afbeelding 1" descr="C:\Users\Anniek\Pictures\DSC_0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57150"/>
            <a:ext cx="21621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14" descr="C:\Users\User\Downloads\Anne Di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67" y="0"/>
            <a:ext cx="17399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fbeelding 3" descr="C:\Users\User\Downloads\foto belijden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67" y="35498"/>
            <a:ext cx="1447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Afbeelding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25"/>
            <a:ext cx="207803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7" y="2130425"/>
            <a:ext cx="2114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5" descr="C:\Users\User\Downloads\foto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35498"/>
            <a:ext cx="15160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2" descr="C:\Users\User\Downloads\image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7" y="23034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Afbeelding 6" descr="C:\Users\User\Downloads\Foto belijdenis Astri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1868487"/>
            <a:ext cx="143986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fbeelding 7" descr="C:\Users\User\Downloads\IMG_45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22320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11" descr="C:\Users\User\Downloads\20130508_10432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385258"/>
            <a:ext cx="17430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Afbeelding 9" descr="C:\Users\User\Downloads\DSCN1218! - kopi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08" y="4483683"/>
            <a:ext cx="16700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Afbeelding 8" descr="C:\Users\Maren\Downloads\DSC_063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89" y="4366105"/>
            <a:ext cx="16129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8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18</TotalTime>
  <Words>79</Words>
  <Application>Microsoft Macintosh PowerPoint</Application>
  <PresentationFormat>Diavoorstelling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 Zwart </vt:lpstr>
      <vt:lpstr>      2013</vt:lpstr>
      <vt:lpstr>2073 ?</vt:lpstr>
      <vt:lpstr>Jij, jij moet Jezus volgen.</vt:lpstr>
      <vt:lpstr>Jij, jij moet Jezus volgen.</vt:lpstr>
      <vt:lpstr>Jij, jij moet Jezus volgen.</vt:lpstr>
      <vt:lpstr>Jij, jij moet Jezus volgen.</vt:lpstr>
      <vt:lpstr>Jij, jij moet Jezus volgen.</vt:lpstr>
      <vt:lpstr>      2013      tot       hij     komt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2013</dc:title>
  <dc:creator>Jan-Willem Roosenbrand</dc:creator>
  <cp:lastModifiedBy>Jan-Willem Roosenbrand</cp:lastModifiedBy>
  <cp:revision>3</cp:revision>
  <dcterms:created xsi:type="dcterms:W3CDTF">2013-05-10T15:15:45Z</dcterms:created>
  <dcterms:modified xsi:type="dcterms:W3CDTF">2013-05-10T15:49:46Z</dcterms:modified>
</cp:coreProperties>
</file>