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verbondenheid</a:t>
            </a:r>
            <a:endParaRPr lang="nl-NL" dirty="0"/>
          </a:p>
        </p:txBody>
      </p:sp>
      <p:pic>
        <p:nvPicPr>
          <p:cNvPr id="4" name="Tijdelijke aanduiding voor inhoud 3" descr="Schermafbeelding 2013-11-09 om 11.51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4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167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917" y="354316"/>
            <a:ext cx="8229600" cy="2360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verbondenheid</a:t>
            </a:r>
            <a:endParaRPr lang="nl-NL" dirty="0"/>
          </a:p>
        </p:txBody>
      </p:sp>
      <p:pic>
        <p:nvPicPr>
          <p:cNvPr id="6" name="Tijdelijke aanduiding voor inhoud 5" descr="Schermafbeelding 2013-11-09 om 11.53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266"/>
          <a:stretch>
            <a:fillRect/>
          </a:stretch>
        </p:blipFill>
        <p:spPr>
          <a:xfrm>
            <a:off x="457200" y="1322387"/>
            <a:ext cx="8229600" cy="5535613"/>
          </a:xfrm>
        </p:spPr>
      </p:pic>
    </p:spTree>
    <p:extLst>
      <p:ext uri="{BB962C8B-B14F-4D97-AF65-F5344CB8AC3E}">
        <p14:creationId xmlns:p14="http://schemas.microsoft.com/office/powerpoint/2010/main" val="301651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verbondenheid</a:t>
            </a:r>
            <a:endParaRPr lang="nl-NL" dirty="0"/>
          </a:p>
        </p:txBody>
      </p:sp>
      <p:pic>
        <p:nvPicPr>
          <p:cNvPr id="5" name="Tijdelijke aanduiding voor inhoud 4" descr="Schermafbeelding 2013-11-09 om 12.03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77" r="-254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811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Suggesties voor verbondenheid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rgbClr val="FFFF00"/>
                </a:solidFill>
              </a:rPr>
              <a:t>1. Wat gaven je ouders jou mee, interview je opa en oma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70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Suggesties voor verbondenheid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Wat gaven je ouders jou mee, interview je opa en oma </a:t>
            </a:r>
          </a:p>
          <a:p>
            <a:r>
              <a:rPr lang="nl-NL" sz="3600" dirty="0" smtClean="0">
                <a:solidFill>
                  <a:srgbClr val="FFFF00"/>
                </a:solidFill>
              </a:rPr>
              <a:t>2. Wat wil jij jongeren meegeven? Schrijf je levensverhaal op.</a:t>
            </a:r>
          </a:p>
        </p:txBody>
      </p:sp>
    </p:spTree>
    <p:extLst>
      <p:ext uri="{BB962C8B-B14F-4D97-AF65-F5344CB8AC3E}">
        <p14:creationId xmlns:p14="http://schemas.microsoft.com/office/powerpoint/2010/main" val="421723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Suggesties voor verbondenheid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Wat gaven je ouders jou mee, interview je opa en oma </a:t>
            </a:r>
          </a:p>
          <a:p>
            <a:r>
              <a:rPr lang="nl-NL" dirty="0" smtClean="0"/>
              <a:t>2. Wat wil jij jongeren meegeven? Schrijf je levensverhaal op.</a:t>
            </a:r>
          </a:p>
          <a:p>
            <a:r>
              <a:rPr lang="nl-NL" sz="3600" dirty="0" smtClean="0">
                <a:solidFill>
                  <a:srgbClr val="FFFF00"/>
                </a:solidFill>
              </a:rPr>
              <a:t>3. Wat staat er op jouw grafsteen?</a:t>
            </a:r>
          </a:p>
        </p:txBody>
      </p:sp>
    </p:spTree>
    <p:extLst>
      <p:ext uri="{BB962C8B-B14F-4D97-AF65-F5344CB8AC3E}">
        <p14:creationId xmlns:p14="http://schemas.microsoft.com/office/powerpoint/2010/main" val="421723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Suggesties voor verbondenheid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Wat gaven je ouders jou mee, interview je opa en oma </a:t>
            </a:r>
          </a:p>
          <a:p>
            <a:r>
              <a:rPr lang="nl-NL" dirty="0" smtClean="0"/>
              <a:t>2. Wat wil jij jongeren meegeven? Schrijf je levensverhaal op.</a:t>
            </a:r>
          </a:p>
          <a:p>
            <a:r>
              <a:rPr lang="nl-NL" dirty="0" smtClean="0"/>
              <a:t>3. Wat staat er op jouw grafsteen?</a:t>
            </a:r>
          </a:p>
          <a:p>
            <a:r>
              <a:rPr lang="nl-NL" sz="3600" dirty="0" smtClean="0">
                <a:solidFill>
                  <a:srgbClr val="FFFF00"/>
                </a:solidFill>
              </a:rPr>
              <a:t>4. Wie is jouw favoriete bijbelpersonage, en waarom?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723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Suggesties voor verbondenheid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Wat gaven je ouders jou mee, interview je opa en oma </a:t>
            </a:r>
          </a:p>
          <a:p>
            <a:r>
              <a:rPr lang="nl-NL" dirty="0" smtClean="0"/>
              <a:t>2. Wat wil jij jongeren meegeven? Schrijf je levensverhaal op.</a:t>
            </a:r>
          </a:p>
          <a:p>
            <a:r>
              <a:rPr lang="nl-NL" dirty="0" smtClean="0"/>
              <a:t>3. Wat staat er op jouw grafsteen?</a:t>
            </a:r>
          </a:p>
          <a:p>
            <a:r>
              <a:rPr lang="nl-NL" dirty="0" smtClean="0"/>
              <a:t>4. Wie is jouw favoriete bijbelpersonage, en waarom?</a:t>
            </a:r>
          </a:p>
          <a:p>
            <a:r>
              <a:rPr lang="nl-NL" sz="3600" dirty="0" smtClean="0">
                <a:solidFill>
                  <a:srgbClr val="FFFF00"/>
                </a:solidFill>
              </a:rPr>
              <a:t>5. Wie is de heilige van jouw verjaardag?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723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25</TotalTime>
  <Words>199</Words>
  <Application>Microsoft Macintosh PowerPoint</Application>
  <PresentationFormat>Diavoorstelling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 Zwart </vt:lpstr>
      <vt:lpstr>verbondenheid</vt:lpstr>
      <vt:lpstr>verbondenheid</vt:lpstr>
      <vt:lpstr>verbondenheid</vt:lpstr>
      <vt:lpstr>Suggesties voor verbondenheid</vt:lpstr>
      <vt:lpstr>Suggesties voor verbondenheid</vt:lpstr>
      <vt:lpstr>Suggesties voor verbondenheid</vt:lpstr>
      <vt:lpstr>Suggesties voor verbondenheid</vt:lpstr>
      <vt:lpstr>Suggesties voor verbondenheid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verbondenheid</dc:title>
  <dc:creator>Jan-Willem Roosenbrand</dc:creator>
  <cp:lastModifiedBy>Jan-Willem Roosenbrand</cp:lastModifiedBy>
  <cp:revision>3</cp:revision>
  <dcterms:created xsi:type="dcterms:W3CDTF">2013-11-09T10:49:55Z</dcterms:created>
  <dcterms:modified xsi:type="dcterms:W3CDTF">2013-11-09T11:15:28Z</dcterms:modified>
</cp:coreProperties>
</file>