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8-11-2013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95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59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719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121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28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6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05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15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8-11-2013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699770"/>
            <a:ext cx="8143875" cy="54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196752"/>
            <a:ext cx="804672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88640"/>
            <a:ext cx="877824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904875"/>
            <a:ext cx="8858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88640"/>
            <a:ext cx="877824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20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88640"/>
            <a:ext cx="877824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196752"/>
            <a:ext cx="804672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88640"/>
            <a:ext cx="877824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45</Words>
  <Application>Microsoft Office PowerPoint</Application>
  <PresentationFormat>Diavoorstelling (4:3)</PresentationFormat>
  <Paragraphs>99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Verdana</vt:lpstr>
      <vt:lpstr>Office-thema</vt:lpstr>
      <vt:lpstr>9. Afsluiting</vt:lpstr>
      <vt:lpstr>1_9. Afsluiting</vt:lpstr>
      <vt:lpstr>.</vt:lpstr>
      <vt:lpstr> </vt:lpstr>
      <vt:lpstr>.</vt:lpstr>
      <vt:lpstr>.</vt:lpstr>
      <vt:lpstr>.</vt:lpstr>
      <vt:lpstr> </vt:lpstr>
      <vt:lpstr>.</vt:lpstr>
      <vt:lpstr> </vt:lpstr>
      <vt:lpstr>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14</cp:revision>
  <dcterms:created xsi:type="dcterms:W3CDTF">2011-01-12T19:49:53Z</dcterms:created>
  <dcterms:modified xsi:type="dcterms:W3CDTF">2013-11-08T11:22:17Z</dcterms:modified>
</cp:coreProperties>
</file>