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4" r:id="rId4"/>
    <p:sldId id="263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6826"/>
            <a:ext cx="7772400" cy="1768250"/>
          </a:xfrm>
        </p:spPr>
        <p:txBody>
          <a:bodyPr/>
          <a:lstStyle/>
          <a:p>
            <a:r>
              <a:rPr lang="nl-NL" dirty="0" smtClean="0"/>
              <a:t>Afscheid nemen bestaat niet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nl-NL" dirty="0" smtClean="0">
              <a:solidFill>
                <a:srgbClr val="FFFF00"/>
              </a:solidFill>
            </a:endParaRPr>
          </a:p>
        </p:txBody>
      </p:sp>
      <p:pic>
        <p:nvPicPr>
          <p:cNvPr id="4" name="Afbeelding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100" y="1629450"/>
            <a:ext cx="5572007" cy="417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7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6826"/>
            <a:ext cx="7772400" cy="1768250"/>
          </a:xfrm>
        </p:spPr>
        <p:txBody>
          <a:bodyPr/>
          <a:lstStyle/>
          <a:p>
            <a:r>
              <a:rPr lang="nl-NL" dirty="0" smtClean="0"/>
              <a:t>Je bent niet dood</a:t>
            </a:r>
            <a:br>
              <a:rPr lang="nl-NL" dirty="0" smtClean="0"/>
            </a:br>
            <a:r>
              <a:rPr lang="nl-NL" dirty="0" smtClean="0"/>
              <a:t>de Heer heeft je geroepen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nl-NL" dirty="0" smtClean="0">
              <a:solidFill>
                <a:srgbClr val="FFFF00"/>
              </a:solidFill>
            </a:endParaRPr>
          </a:p>
        </p:txBody>
      </p:sp>
      <p:pic>
        <p:nvPicPr>
          <p:cNvPr id="8" name="Afbeelding 7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110" y="2536691"/>
            <a:ext cx="3491618" cy="432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8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Pueblo </a:t>
            </a:r>
            <a:r>
              <a:rPr lang="nl-NL" dirty="0" err="1" smtClean="0"/>
              <a:t>Soberano</a:t>
            </a:r>
            <a:endParaRPr lang="nl-NL" dirty="0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0" b="10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8892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LPF</a:t>
            </a:r>
            <a:endParaRPr lang="nl-NL" dirty="0"/>
          </a:p>
        </p:txBody>
      </p:sp>
      <p:pic>
        <p:nvPicPr>
          <p:cNvPr id="4" name="Tijdelijke aanduiding voor inhoud 3" descr="pim_fortuyn_vermoor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99" b="113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34811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 alleen</a:t>
            </a:r>
            <a:endParaRPr lang="nl-NL" dirty="0"/>
          </a:p>
        </p:txBody>
      </p:sp>
      <p:pic>
        <p:nvPicPr>
          <p:cNvPr id="4" name="Tijdelijke aanduiding voor inhoud 3" descr="rubens_apostel_mattias_gr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040" r="-68040"/>
          <a:stretch>
            <a:fillRect/>
          </a:stretch>
        </p:blipFill>
        <p:spPr>
          <a:xfrm>
            <a:off x="323359" y="1417638"/>
            <a:ext cx="9271799" cy="5098081"/>
          </a:xfrm>
        </p:spPr>
      </p:pic>
    </p:spTree>
    <p:extLst>
      <p:ext uri="{BB962C8B-B14F-4D97-AF65-F5344CB8AC3E}">
        <p14:creationId xmlns:p14="http://schemas.microsoft.com/office/powerpoint/2010/main" val="1907733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 regeert</a:t>
            </a:r>
            <a:endParaRPr lang="nl-NL" dirty="0"/>
          </a:p>
        </p:txBody>
      </p:sp>
      <p:pic>
        <p:nvPicPr>
          <p:cNvPr id="4" name="Tijdelijke aanduiding voor inhoud 3" descr="St. Catherine Christ Pantocrato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733" r="-120733"/>
          <a:stretch>
            <a:fillRect/>
          </a:stretch>
        </p:blipFill>
        <p:spPr>
          <a:xfrm>
            <a:off x="167468" y="1286648"/>
            <a:ext cx="8799734" cy="4839515"/>
          </a:xfrm>
        </p:spPr>
      </p:pic>
    </p:spTree>
    <p:extLst>
      <p:ext uri="{BB962C8B-B14F-4D97-AF65-F5344CB8AC3E}">
        <p14:creationId xmlns:p14="http://schemas.microsoft.com/office/powerpoint/2010/main" val="2276953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Afscheid </a:t>
            </a:r>
            <a:r>
              <a:rPr lang="nl-NL" smtClean="0"/>
              <a:t>nemen bestaat </a:t>
            </a:r>
            <a:r>
              <a:rPr lang="nl-NL" dirty="0" smtClean="0"/>
              <a:t>niet</a:t>
            </a:r>
            <a:endParaRPr lang="nl-NL" dirty="0"/>
          </a:p>
        </p:txBody>
      </p:sp>
      <p:pic>
        <p:nvPicPr>
          <p:cNvPr id="4" name="Tijdelijke aanduiding voor inhoud 3" descr="St. Catherine Christ Pantocrato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733" r="-120733"/>
          <a:stretch>
            <a:fillRect/>
          </a:stretch>
        </p:blipFill>
        <p:spPr>
          <a:xfrm>
            <a:off x="167468" y="1286648"/>
            <a:ext cx="8799734" cy="4839515"/>
          </a:xfrm>
        </p:spPr>
      </p:pic>
      <p:sp>
        <p:nvSpPr>
          <p:cNvPr id="3" name="Tekstvak 2"/>
          <p:cNvSpPr txBox="1"/>
          <p:nvPr/>
        </p:nvSpPr>
        <p:spPr>
          <a:xfrm>
            <a:off x="1797873" y="5278557"/>
            <a:ext cx="66636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Kom, Here Jezus !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98132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1092</TotalTime>
  <Words>24</Words>
  <Application>Microsoft Macintosh PowerPoint</Application>
  <PresentationFormat>Diavoorstelling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 Zwart </vt:lpstr>
      <vt:lpstr>Afscheid nemen bestaat niet</vt:lpstr>
      <vt:lpstr>Je bent niet dood de Heer heeft je geroepen</vt:lpstr>
      <vt:lpstr>Pueblo Soberano</vt:lpstr>
      <vt:lpstr>LPF</vt:lpstr>
      <vt:lpstr>Niet alleen</vt:lpstr>
      <vt:lpstr>Christus regeert</vt:lpstr>
      <vt:lpstr>Afscheid nemen bestaat niet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Visser wordt herder </dc:title>
  <dc:creator>Jan-Willem Roosenbrand</dc:creator>
  <cp:lastModifiedBy>Jan-Willem Roosenbrand</cp:lastModifiedBy>
  <cp:revision>8</cp:revision>
  <dcterms:created xsi:type="dcterms:W3CDTF">2013-04-26T15:28:40Z</dcterms:created>
  <dcterms:modified xsi:type="dcterms:W3CDTF">2013-05-09T06:25:41Z</dcterms:modified>
</cp:coreProperties>
</file>