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8" r:id="rId3"/>
    <p:sldId id="267" r:id="rId4"/>
    <p:sldId id="257" r:id="rId5"/>
    <p:sldId id="258" r:id="rId6"/>
    <p:sldId id="259" r:id="rId7"/>
    <p:sldId id="269" r:id="rId8"/>
    <p:sldId id="260" r:id="rId9"/>
    <p:sldId id="261" r:id="rId10"/>
    <p:sldId id="265" r:id="rId11"/>
    <p:sldId id="270" r:id="rId12"/>
    <p:sldId id="271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20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Schermafbeelding 2013-12-06 om 16.33.2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2360"/>
            <a:ext cx="9144000" cy="5858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142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05646" y="70548"/>
            <a:ext cx="765756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Volken, machtige naties gaan naar </a:t>
            </a:r>
          </a:p>
          <a:p>
            <a:r>
              <a:rPr lang="nl-NL" sz="3600" dirty="0"/>
              <a:t>d</a:t>
            </a:r>
            <a:r>
              <a:rPr lang="nl-NL" sz="3600" dirty="0" smtClean="0"/>
              <a:t>e </a:t>
            </a:r>
            <a:r>
              <a:rPr lang="nl-NL" sz="3600" dirty="0" smtClean="0">
                <a:solidFill>
                  <a:srgbClr val="FFFF00"/>
                </a:solidFill>
              </a:rPr>
              <a:t>berg</a:t>
            </a:r>
            <a:r>
              <a:rPr lang="nl-NL" sz="3600" dirty="0" smtClean="0"/>
              <a:t> met de tempel van de HEER</a:t>
            </a:r>
          </a:p>
          <a:p>
            <a:r>
              <a:rPr lang="nl-NL" sz="3600" i="1" dirty="0" smtClean="0"/>
              <a:t>Micha 4</a:t>
            </a:r>
          </a:p>
          <a:p>
            <a:endParaRPr lang="nl-NL" sz="3600" dirty="0"/>
          </a:p>
          <a:p>
            <a:endParaRPr lang="nl-NL" sz="3600" dirty="0" smtClean="0"/>
          </a:p>
          <a:p>
            <a:endParaRPr lang="nl-NL" sz="3600" dirty="0"/>
          </a:p>
          <a:p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2025617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05646" y="70548"/>
            <a:ext cx="7657567" cy="6186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Volken, machtige naties gaan naar </a:t>
            </a:r>
          </a:p>
          <a:p>
            <a:r>
              <a:rPr lang="nl-NL" sz="3600" dirty="0"/>
              <a:t>d</a:t>
            </a:r>
            <a:r>
              <a:rPr lang="nl-NL" sz="3600" dirty="0" smtClean="0"/>
              <a:t>e </a:t>
            </a:r>
            <a:r>
              <a:rPr lang="nl-NL" sz="3600" dirty="0" smtClean="0">
                <a:solidFill>
                  <a:srgbClr val="FFFF00"/>
                </a:solidFill>
              </a:rPr>
              <a:t>berg</a:t>
            </a:r>
            <a:r>
              <a:rPr lang="nl-NL" sz="3600" dirty="0" smtClean="0"/>
              <a:t> met de tempel van de HEER</a:t>
            </a:r>
          </a:p>
          <a:p>
            <a:r>
              <a:rPr lang="nl-NL" sz="3600" i="1" dirty="0" smtClean="0"/>
              <a:t>Micha 4</a:t>
            </a:r>
          </a:p>
          <a:p>
            <a:endParaRPr lang="nl-NL" sz="3600" dirty="0"/>
          </a:p>
          <a:p>
            <a:r>
              <a:rPr lang="nl-NL" sz="3600" dirty="0" smtClean="0"/>
              <a:t>Vanaf de </a:t>
            </a:r>
            <a:r>
              <a:rPr lang="nl-NL" sz="3600" dirty="0" smtClean="0">
                <a:solidFill>
                  <a:srgbClr val="FFFF00"/>
                </a:solidFill>
              </a:rPr>
              <a:t>berg</a:t>
            </a:r>
            <a:r>
              <a:rPr lang="nl-NL" sz="3600" dirty="0" smtClean="0"/>
              <a:t> zegt Jezus: Mij is alle macht gegeven in hemel en op aarde.</a:t>
            </a:r>
          </a:p>
          <a:p>
            <a:r>
              <a:rPr lang="nl-NL" sz="3600" dirty="0" smtClean="0"/>
              <a:t>Leer de volken zich te houden aan wat ik opgedragen heb.  </a:t>
            </a:r>
            <a:r>
              <a:rPr lang="nl-NL" sz="3600" i="1" dirty="0" smtClean="0"/>
              <a:t>Matte</a:t>
            </a:r>
            <a:r>
              <a:rPr lang="nl-NL" sz="3600" i="1" dirty="0" smtClean="0"/>
              <a:t>üs 28</a:t>
            </a:r>
          </a:p>
          <a:p>
            <a:endParaRPr lang="nl-NL" sz="3600" dirty="0" smtClean="0"/>
          </a:p>
          <a:p>
            <a:endParaRPr lang="nl-NL" sz="3600" dirty="0"/>
          </a:p>
          <a:p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4119588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05646" y="70548"/>
            <a:ext cx="7657567" cy="7848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Volken, machtige naties gaan naar </a:t>
            </a:r>
          </a:p>
          <a:p>
            <a:r>
              <a:rPr lang="nl-NL" sz="3600" dirty="0"/>
              <a:t>d</a:t>
            </a:r>
            <a:r>
              <a:rPr lang="nl-NL" sz="3600" dirty="0" smtClean="0"/>
              <a:t>e </a:t>
            </a:r>
            <a:r>
              <a:rPr lang="nl-NL" sz="3600" dirty="0" smtClean="0">
                <a:solidFill>
                  <a:srgbClr val="FFFF00"/>
                </a:solidFill>
              </a:rPr>
              <a:t>berg</a:t>
            </a:r>
            <a:r>
              <a:rPr lang="nl-NL" sz="3600" dirty="0" smtClean="0"/>
              <a:t> met de tempel van de HEER</a:t>
            </a:r>
          </a:p>
          <a:p>
            <a:r>
              <a:rPr lang="nl-NL" sz="3600" i="1" dirty="0" smtClean="0"/>
              <a:t>Micha 4</a:t>
            </a:r>
          </a:p>
          <a:p>
            <a:endParaRPr lang="nl-NL" sz="3600" dirty="0"/>
          </a:p>
          <a:p>
            <a:r>
              <a:rPr lang="nl-NL" sz="3600" dirty="0" smtClean="0"/>
              <a:t>Vanaf de </a:t>
            </a:r>
            <a:r>
              <a:rPr lang="nl-NL" sz="3600" dirty="0" smtClean="0">
                <a:solidFill>
                  <a:srgbClr val="FFFF00"/>
                </a:solidFill>
              </a:rPr>
              <a:t>berg</a:t>
            </a:r>
            <a:r>
              <a:rPr lang="nl-NL" sz="3600" dirty="0" smtClean="0"/>
              <a:t> zegt Jezus: Mij is alle macht gegeven in hemel en op aarde.</a:t>
            </a:r>
          </a:p>
          <a:p>
            <a:r>
              <a:rPr lang="nl-NL" sz="3600" dirty="0" smtClean="0"/>
              <a:t>Leer de volken zich te houden aan wat ik opgedragen heb.  </a:t>
            </a:r>
            <a:r>
              <a:rPr lang="nl-NL" sz="3600" i="1" dirty="0" smtClean="0"/>
              <a:t>Matte</a:t>
            </a:r>
            <a:r>
              <a:rPr lang="nl-NL" sz="3600" i="1" dirty="0" smtClean="0"/>
              <a:t>üs 28</a:t>
            </a:r>
          </a:p>
          <a:p>
            <a:endParaRPr lang="nl-NL" sz="3600" dirty="0" smtClean="0"/>
          </a:p>
          <a:p>
            <a:r>
              <a:rPr lang="nl-NL" sz="3600" dirty="0" smtClean="0"/>
              <a:t>Alleen wie handelt naar de wil van mijn hemelse Vader zal het Koninkrijk binnen gaan. Matteüs 7 (</a:t>
            </a:r>
            <a:r>
              <a:rPr lang="nl-NL" sz="3600" dirty="0">
                <a:solidFill>
                  <a:srgbClr val="FFFF00"/>
                </a:solidFill>
              </a:rPr>
              <a:t>B</a:t>
            </a:r>
            <a:r>
              <a:rPr lang="nl-NL" sz="3600" dirty="0" smtClean="0">
                <a:solidFill>
                  <a:srgbClr val="FFFF00"/>
                </a:solidFill>
              </a:rPr>
              <a:t>ergrede</a:t>
            </a:r>
            <a:r>
              <a:rPr lang="nl-NL" sz="3600" dirty="0" smtClean="0"/>
              <a:t>)</a:t>
            </a:r>
          </a:p>
          <a:p>
            <a:endParaRPr lang="nl-NL" sz="3600" dirty="0"/>
          </a:p>
          <a:p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4119588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Bidden om de hemel op aarde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46074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Bidden om de hemel op aarde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66530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100200400484848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8604" r="-78604"/>
          <a:stretch>
            <a:fillRect/>
          </a:stretch>
        </p:blipFill>
        <p:spPr>
          <a:xfrm>
            <a:off x="-1995258" y="211649"/>
            <a:ext cx="11139258" cy="6126163"/>
          </a:xfrm>
        </p:spPr>
      </p:pic>
    </p:spTree>
    <p:extLst>
      <p:ext uri="{BB962C8B-B14F-4D97-AF65-F5344CB8AC3E}">
        <p14:creationId xmlns:p14="http://schemas.microsoft.com/office/powerpoint/2010/main" val="2586858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??????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1668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??????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Gods verborgen wil</a:t>
            </a:r>
          </a:p>
          <a:p>
            <a:r>
              <a:rPr lang="nl-NL" dirty="0" smtClean="0"/>
              <a:t>Gods geopenbaarde wil</a:t>
            </a:r>
          </a:p>
          <a:p>
            <a:endParaRPr lang="nl-NL" dirty="0"/>
          </a:p>
          <a:p>
            <a:r>
              <a:rPr lang="nl-NL" dirty="0" smtClean="0"/>
              <a:t>Wil des </a:t>
            </a:r>
            <a:r>
              <a:rPr lang="nl-NL" dirty="0" err="1" smtClean="0"/>
              <a:t>bevels</a:t>
            </a:r>
            <a:endParaRPr lang="nl-NL" dirty="0" smtClean="0"/>
          </a:p>
          <a:p>
            <a:r>
              <a:rPr lang="nl-NL" dirty="0" smtClean="0"/>
              <a:t>Wil des </a:t>
            </a:r>
            <a:r>
              <a:rPr lang="nl-NL" dirty="0" err="1" smtClean="0"/>
              <a:t>besluits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27648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Laat uw wil gedaan worden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Gods verborgen wil</a:t>
            </a:r>
          </a:p>
          <a:p>
            <a:r>
              <a:rPr lang="nl-NL" dirty="0" smtClean="0"/>
              <a:t>Gods geopenbaarde wil</a:t>
            </a:r>
          </a:p>
          <a:p>
            <a:endParaRPr lang="nl-NL" dirty="0"/>
          </a:p>
          <a:p>
            <a:r>
              <a:rPr lang="nl-NL" dirty="0" smtClean="0"/>
              <a:t>Wil des </a:t>
            </a:r>
            <a:r>
              <a:rPr lang="nl-NL" dirty="0" err="1" smtClean="0"/>
              <a:t>bevels</a:t>
            </a:r>
            <a:endParaRPr lang="nl-NL" dirty="0" smtClean="0"/>
          </a:p>
          <a:p>
            <a:r>
              <a:rPr lang="nl-NL" dirty="0" smtClean="0"/>
              <a:t>Wil des </a:t>
            </a:r>
            <a:r>
              <a:rPr lang="nl-NL" dirty="0" err="1" smtClean="0"/>
              <a:t>besluits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>
                <a:solidFill>
                  <a:srgbClr val="FFFF00"/>
                </a:solidFill>
              </a:rPr>
              <a:t>We bidden om inzicht en kracht om Gods geopenbaarde wil te doen.</a:t>
            </a:r>
            <a:endParaRPr lang="nl-N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648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Bidden om de hemel op aarde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38339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85800" y="1575606"/>
            <a:ext cx="7772400" cy="4063194"/>
          </a:xfrm>
        </p:spPr>
        <p:txBody>
          <a:bodyPr/>
          <a:lstStyle/>
          <a:p>
            <a:pPr algn="l"/>
            <a:r>
              <a:rPr lang="nl-NL" dirty="0" smtClean="0"/>
              <a:t>Tot welke taak ben jij geroepen op aarde</a:t>
            </a:r>
          </a:p>
          <a:p>
            <a:pPr algn="l"/>
            <a:r>
              <a:rPr lang="nl-NL" dirty="0" smtClean="0"/>
              <a:t> (nou goed dan: in Groningen)?</a:t>
            </a:r>
          </a:p>
          <a:p>
            <a:pPr algn="l"/>
            <a:endParaRPr lang="nl-NL" dirty="0"/>
          </a:p>
        </p:txBody>
      </p:sp>
      <p:pic>
        <p:nvPicPr>
          <p:cNvPr id="4" name="Afbeelding 3" descr="man_at_wor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0188" y="2657365"/>
            <a:ext cx="5309529" cy="3802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105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85800" y="1575606"/>
            <a:ext cx="7772400" cy="4063194"/>
          </a:xfrm>
        </p:spPr>
        <p:txBody>
          <a:bodyPr/>
          <a:lstStyle/>
          <a:p>
            <a:pPr algn="l"/>
            <a:r>
              <a:rPr lang="nl-NL" dirty="0" smtClean="0"/>
              <a:t>Tot welke taak ben jij geroepen op aarde (nou goed dan: in Groningen)?</a:t>
            </a:r>
          </a:p>
          <a:p>
            <a:pPr algn="l"/>
            <a:endParaRPr lang="nl-NL" dirty="0"/>
          </a:p>
          <a:p>
            <a:pPr algn="l"/>
            <a:r>
              <a:rPr lang="nl-NL" dirty="0"/>
              <a:t>Gewone mensen die gewone dingen doen met de intentie </a:t>
            </a:r>
            <a:r>
              <a:rPr lang="nl-NL" dirty="0" smtClean="0"/>
              <a:t>het Evangelie te laten zien en horen (Total </a:t>
            </a:r>
            <a:r>
              <a:rPr lang="nl-NL" dirty="0" err="1" smtClean="0"/>
              <a:t>Church</a:t>
            </a:r>
            <a:r>
              <a:rPr lang="nl-NL" dirty="0" smtClean="0"/>
              <a:t>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10915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Zwart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Zwart .thmx</Template>
  <TotalTime>212</TotalTime>
  <Words>258</Words>
  <Application>Microsoft Macintosh PowerPoint</Application>
  <PresentationFormat>Diavoorstelling (4:3)</PresentationFormat>
  <Paragraphs>43</Paragraphs>
  <Slides>13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 Zwart </vt:lpstr>
      <vt:lpstr>PowerPoint-presentatie</vt:lpstr>
      <vt:lpstr>Bidden om de hemel op aarde</vt:lpstr>
      <vt:lpstr>PowerPoint-presentatie</vt:lpstr>
      <vt:lpstr>??????</vt:lpstr>
      <vt:lpstr>??????</vt:lpstr>
      <vt:lpstr>Laat uw wil gedaan worden</vt:lpstr>
      <vt:lpstr>Bidden om de hemel op aarde</vt:lpstr>
      <vt:lpstr>PowerPoint-presentatie</vt:lpstr>
      <vt:lpstr>PowerPoint-presentatie</vt:lpstr>
      <vt:lpstr>PowerPoint-presentatie</vt:lpstr>
      <vt:lpstr>PowerPoint-presentatie</vt:lpstr>
      <vt:lpstr>PowerPoint-presentatie</vt:lpstr>
      <vt:lpstr>Bidden om de hemel op aarde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??????</dc:title>
  <dc:creator>Jan-Willem Roosenbrand</dc:creator>
  <cp:lastModifiedBy>Jan-Willem Roosenbrand</cp:lastModifiedBy>
  <cp:revision>6</cp:revision>
  <dcterms:created xsi:type="dcterms:W3CDTF">2013-12-06T15:06:58Z</dcterms:created>
  <dcterms:modified xsi:type="dcterms:W3CDTF">2013-12-06T18:39:18Z</dcterms:modified>
</cp:coreProperties>
</file>