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7"/>
  </p:notesMasterIdLst>
  <p:sldIdLst>
    <p:sldId id="257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4" y="6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010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74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82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05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838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6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725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21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75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019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9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971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0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7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92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86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68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1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97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6-12-2013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6-12-2013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 verwachting...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wordt zomaar vergeten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David, door God bedoeld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-bekleed met Gods gezag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78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wordt zomaar vergeten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David, door God bedoeld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-bekleed met Gods gezag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-vrede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4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wordt zomaar vergeten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David, door God bedoeld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-bekleed met Gods gezag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-vrede &amp; recht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4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Egypte: koningen als goden</a:t>
            </a:r>
            <a:endParaRPr lang="nl-NL" sz="1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80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Egypte: koningen als goden</a:t>
            </a:r>
            <a:endParaRPr lang="nl-NL" sz="1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Israël: mensen als koningen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Egypte: koningen als goden</a:t>
            </a:r>
            <a:endParaRPr lang="nl-NL" sz="1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Israël: mensen als koningen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zoontje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6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Egypte: koningen als goden</a:t>
            </a:r>
            <a:endParaRPr lang="nl-NL" sz="1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Israël: mensen als koningen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zoontje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God houdt zijn beloften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4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SYTYCD?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Jesaja’s strijd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Egypte: koningen als goden</a:t>
            </a:r>
            <a:endParaRPr lang="nl-NL" sz="1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Israël: mensen als koningen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zoontje 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God houdt zijn beloften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God gaat redding geven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7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 verwachting...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" y="1497013"/>
            <a:ext cx="735520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is 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2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is 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onze nood is reëel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3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is 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onze nood is reëel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n: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Gods redding reikt veel verder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verwachting…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5193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 verwachting...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5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5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8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wordt zomaar vergeten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5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(g)een boodschap aan David?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 eens naast Jesaja staan: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-een verknipt koninkrijk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-in de schaduw van Assyrië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-God wordt zomaar vergeten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David, door God bedoeld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0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238</Words>
  <Application>Microsoft Office PowerPoint</Application>
  <PresentationFormat>Diavoorstelling (4:3)</PresentationFormat>
  <Paragraphs>253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Verdana</vt:lpstr>
      <vt:lpstr>Office-thema</vt:lpstr>
      <vt:lpstr>9. Afsluiting</vt:lpstr>
      <vt:lpstr>1_9. Afsluiting</vt:lpstr>
      <vt:lpstr>in verwachting...</vt:lpstr>
      <vt:lpstr>in verwachting...</vt:lpstr>
      <vt:lpstr>in verwachting...</vt:lpstr>
      <vt:lpstr>(g)een boodschap aan David?</vt:lpstr>
      <vt:lpstr>(g)een boodschap aan David?</vt:lpstr>
      <vt:lpstr>(g)een boodschap aan David?</vt:lpstr>
      <vt:lpstr>(g)een boodschap aan David?</vt:lpstr>
      <vt:lpstr>(g)een boodschap aan David?</vt:lpstr>
      <vt:lpstr>(g)een boodschap aan David?</vt:lpstr>
      <vt:lpstr>(g)een boodschap aan David?</vt:lpstr>
      <vt:lpstr>(g)een boodschap aan David?</vt:lpstr>
      <vt:lpstr>(g)een boodschap aan David?</vt:lpstr>
      <vt:lpstr>SYTYCD?</vt:lpstr>
      <vt:lpstr>SYTYCD?</vt:lpstr>
      <vt:lpstr>SYTYCD?</vt:lpstr>
      <vt:lpstr>SYTYCD?</vt:lpstr>
      <vt:lpstr>SYTYCD?</vt:lpstr>
      <vt:lpstr>SYTYCD?</vt:lpstr>
      <vt:lpstr>SYTYCD?</vt:lpstr>
      <vt:lpstr>God is groot</vt:lpstr>
      <vt:lpstr>God is groot</vt:lpstr>
      <vt:lpstr>God is groot</vt:lpstr>
      <vt:lpstr>in verwachting…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15</cp:revision>
  <dcterms:created xsi:type="dcterms:W3CDTF">2011-01-12T19:49:53Z</dcterms:created>
  <dcterms:modified xsi:type="dcterms:W3CDTF">2013-12-06T12:19:03Z</dcterms:modified>
</cp:coreProperties>
</file>