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31"/>
  </p:notesMasterIdLst>
  <p:sldIdLst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6" r:id="rId15"/>
    <p:sldId id="258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6-9-2013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2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2671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497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837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09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434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31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90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69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643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67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807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422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919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169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44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105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253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0145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15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548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467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15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51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142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1425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86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6-9-2013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 de mens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Psalm 8 – voor nu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7" y="2177256"/>
            <a:ext cx="53435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Psalm 8 – voor nu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Mens, wat ben je klein!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Mens, wat ben je groot!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Mens, wat ben je fout…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cap="smal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99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Psalm 8 – voor nu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Mens, wat ben je klein!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Mens, wat ben je groot!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Mens, wat ben je fout…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van nu: de naam van de H</a:t>
            </a:r>
            <a:r>
              <a:rPr lang="nl-NL" sz="12800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eer.</a:t>
            </a:r>
            <a:endParaRPr lang="nl-NL" sz="12800" cap="smal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88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</a:t>
            </a:r>
            <a:r>
              <a:rPr lang="nl-NL" dirty="0" err="1" smtClean="0"/>
              <a:t>zít</a:t>
            </a:r>
            <a:r>
              <a:rPr lang="nl-NL" dirty="0" smtClean="0"/>
              <a:t> het nu met ons?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4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</a:t>
            </a:r>
            <a:r>
              <a:rPr lang="nl-NL" dirty="0" err="1" smtClean="0"/>
              <a:t>zít</a:t>
            </a:r>
            <a:r>
              <a:rPr lang="nl-NL" dirty="0" smtClean="0"/>
              <a:t> het nu met ons?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Hebreeën 2: 5-9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gaat over Jezus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49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</a:t>
            </a:r>
            <a:r>
              <a:rPr lang="nl-NL" dirty="0" err="1" smtClean="0"/>
              <a:t>zít</a:t>
            </a:r>
            <a:r>
              <a:rPr lang="nl-NL" dirty="0" smtClean="0"/>
              <a:t> het nu met ons?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Hebreeën 2: 5-9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gaat over Jezus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2. is anders dan Psalm 8: fout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79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</a:t>
            </a:r>
            <a:r>
              <a:rPr lang="nl-NL" dirty="0" err="1" smtClean="0"/>
              <a:t>zít</a:t>
            </a:r>
            <a:r>
              <a:rPr lang="nl-NL" dirty="0" smtClean="0"/>
              <a:t> het nu met ons?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Hebreeën 2: 5-9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1. gaat over </a:t>
            </a:r>
            <a:r>
              <a:rPr lang="nl-NL" sz="12800" strike="dblStrike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Jezus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ons</a:t>
            </a:r>
            <a:endParaRPr lang="nl-NL" sz="12800" strike="dblStrike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2. is anders dan Psalm 8: fout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16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</a:t>
            </a:r>
            <a:r>
              <a:rPr lang="nl-NL" dirty="0" err="1" smtClean="0"/>
              <a:t>zít</a:t>
            </a:r>
            <a:r>
              <a:rPr lang="nl-NL" dirty="0" smtClean="0"/>
              <a:t> het nu met ons?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Hebreeën 2: 5-9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‘…bijna god gemaakt’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74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</a:t>
            </a:r>
            <a:r>
              <a:rPr lang="nl-NL" dirty="0" err="1" smtClean="0"/>
              <a:t>zít</a:t>
            </a:r>
            <a:r>
              <a:rPr lang="nl-NL" dirty="0" smtClean="0"/>
              <a:t> het nu met ons?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Hebreeën 2: 5-9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‘…bijna god gemaakt’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‘…voor korte tijd lager dan de engelen’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79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</a:t>
            </a:r>
            <a:r>
              <a:rPr lang="nl-NL" dirty="0" err="1" smtClean="0"/>
              <a:t>zít</a:t>
            </a:r>
            <a:r>
              <a:rPr lang="nl-NL" dirty="0" smtClean="0"/>
              <a:t> het nu met ons?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Hebreeën 2: 5-9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‘…bijna god gemaakt’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‘…even minder dan een god’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‘…voor korte tijd lager dan de engelen’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96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 de mens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81" y="1362868"/>
            <a:ext cx="7386638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</a:t>
            </a:r>
            <a:r>
              <a:rPr lang="nl-NL" dirty="0" err="1" smtClean="0"/>
              <a:t>zít</a:t>
            </a:r>
            <a:r>
              <a:rPr lang="nl-NL" dirty="0" smtClean="0"/>
              <a:t> het nu met ons?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Hebreeën 2: 5-9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‘…bijna god gemaakt’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‘…even minder dan een god’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‘…even minder dan engelen’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‘…voor korte tijd lager dan de engelen’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58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</a:t>
            </a:r>
            <a:r>
              <a:rPr lang="nl-NL" dirty="0" err="1" smtClean="0"/>
              <a:t>zít</a:t>
            </a:r>
            <a:r>
              <a:rPr lang="nl-NL" dirty="0" smtClean="0"/>
              <a:t> het nu met ons?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Hebreeën 2: 5-9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66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</a:t>
            </a:r>
            <a:r>
              <a:rPr lang="nl-NL" dirty="0" err="1" smtClean="0"/>
              <a:t>zít</a:t>
            </a:r>
            <a:r>
              <a:rPr lang="nl-NL" dirty="0" smtClean="0"/>
              <a:t> het nu met ons?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Hebreeën 2: 5-9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Zie Jezus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91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 de mens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61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 de mens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een mirakel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40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 de mens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een mirakel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een zondaar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36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 de mens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een mirakel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een zondaar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om te groeien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01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 de mens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een mirakel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een zondaar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om te groeien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een mirakel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91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 de mens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72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 de mens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58181"/>
            <a:ext cx="685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 de mens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0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Psalm 8 – voor nu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2074386"/>
            <a:ext cx="5372100" cy="35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Psalm 8 – voor nu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Mens, wat ben je klein!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63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Psalm 8 – voor nu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40" y="1516221"/>
            <a:ext cx="469392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Psalm 8 – voor nu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Mens, wat ben je klein!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Mens, wat ben je groot!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1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398</Words>
  <Application>Microsoft Office PowerPoint</Application>
  <PresentationFormat>Diavoorstelling (4:3)</PresentationFormat>
  <Paragraphs>303</Paragraphs>
  <Slides>27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27</vt:i4>
      </vt:variant>
    </vt:vector>
  </HeadingPairs>
  <TitlesOfParts>
    <vt:vector size="33" baseType="lpstr">
      <vt:lpstr>Arial</vt:lpstr>
      <vt:lpstr>Calibri</vt:lpstr>
      <vt:lpstr>Verdana</vt:lpstr>
      <vt:lpstr>Office-thema</vt:lpstr>
      <vt:lpstr>9. Afsluiting</vt:lpstr>
      <vt:lpstr>1_9. Afsluiting</vt:lpstr>
      <vt:lpstr>zie de mens</vt:lpstr>
      <vt:lpstr>zie de mens</vt:lpstr>
      <vt:lpstr>zie de mens</vt:lpstr>
      <vt:lpstr>zie de mens</vt:lpstr>
      <vt:lpstr>zie de mens</vt:lpstr>
      <vt:lpstr>Psalm 8 – voor nu</vt:lpstr>
      <vt:lpstr>Psalm 8 – voor nu</vt:lpstr>
      <vt:lpstr>Psalm 8 – voor nu</vt:lpstr>
      <vt:lpstr>Psalm 8 – voor nu</vt:lpstr>
      <vt:lpstr>Psalm 8 – voor nu</vt:lpstr>
      <vt:lpstr>Psalm 8 – voor nu</vt:lpstr>
      <vt:lpstr>Psalm 8 – voor nu</vt:lpstr>
      <vt:lpstr>Hoe zít het nu met ons?</vt:lpstr>
      <vt:lpstr>Hoe zít het nu met ons?</vt:lpstr>
      <vt:lpstr>Hoe zít het nu met ons?</vt:lpstr>
      <vt:lpstr>Hoe zít het nu met ons?</vt:lpstr>
      <vt:lpstr>Hoe zít het nu met ons?</vt:lpstr>
      <vt:lpstr>Hoe zít het nu met ons?</vt:lpstr>
      <vt:lpstr>Hoe zít het nu met ons?</vt:lpstr>
      <vt:lpstr>Hoe zít het nu met ons?</vt:lpstr>
      <vt:lpstr>Hoe zít het nu met ons?</vt:lpstr>
      <vt:lpstr>Hoe zít het nu met ons?</vt:lpstr>
      <vt:lpstr>zie de mens</vt:lpstr>
      <vt:lpstr>zie de mens</vt:lpstr>
      <vt:lpstr>zie de mens</vt:lpstr>
      <vt:lpstr>zie de mens</vt:lpstr>
      <vt:lpstr>zie de mens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20</cp:revision>
  <dcterms:created xsi:type="dcterms:W3CDTF">2011-01-12T19:49:53Z</dcterms:created>
  <dcterms:modified xsi:type="dcterms:W3CDTF">2013-09-06T18:15:41Z</dcterms:modified>
</cp:coreProperties>
</file>