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6"/>
  </p:notesMasterIdLst>
  <p:sldIdLst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71" r:id="rId23"/>
    <p:sldId id="281" r:id="rId24"/>
    <p:sldId id="282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42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04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743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04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556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964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070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82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11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919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44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313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652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757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21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77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2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93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21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27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59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223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27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3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*de Bijbel centraal?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-&gt; gericht op dat hele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*redeneren centraal?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-&gt; gericht op dat hele 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31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*de Bijbel centraal?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-&gt; gericht op dat hele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*redeneren centraal?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-&gt; gericht op dat hele 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*regels centraal?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87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99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dankdag &amp; voedselbank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dankdag &amp; voedselbank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doop &amp; onze kinderen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4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Petrus: ‘Heer, wij hebben alles 	achtergelaten om u te volgen!’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61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Petrus: ‘Heer, wij hebben alles 	achtergelaten om u te volgen!’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-complimenten van de Heer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29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Petrus: ‘Heer, wij hebben alles 	achtergelaten om u te volgen!’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-complimenten van de Heer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-je zult dubbel en meer terugkrijgen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3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Petrus: ‘Heer, wij hebben alles 	achtergelaten om u te volgen!’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-complimenten van de Heer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-je zult dubbel en meer terugkrijgen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-’al zal dat gepaard gaan met 	vervolging’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99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Petrus: ‘Heer, wij hebben alles 	achtergelaten om u te volgen!’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‘Simon, heb je mij lief?’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kader: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zoektocht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bronnen van 	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geloof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62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-én: welke vraag Hij verder ook maar 	stelt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-én: welke vraag Hij verder ook maar 	stelt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-én: vele eersten zullen de laatsten 	zijn en vele laatsten de eersten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kader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	  zoektocht naar bronnen van 		  geloof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vandaag: gereformeerde spiritualiteit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9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kader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	  zoektocht naar bronnen van 		  geloof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vandaag: gereformeerde spiritualiteit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 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4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*de Bijbel centraal?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81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620688"/>
            <a:ext cx="43434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*de Bijbel centraal?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-&gt; gericht op dat hele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19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tweelingbroer van de rijke 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Heel het leven, het gewone leven, helemaal voor de Heer.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*de Bijbel centraal?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-&gt; gericht op dat hele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*redeneren centraal?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06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453</Words>
  <Application>Microsoft Office PowerPoint</Application>
  <PresentationFormat>Diavoorstelling (4:3)</PresentationFormat>
  <Paragraphs>233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Verdana</vt:lpstr>
      <vt:lpstr>Office-thema</vt:lpstr>
      <vt:lpstr>9. Afsluiting</vt:lpstr>
      <vt:lpstr>1_9. Afsluiting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 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  <vt:lpstr>de tweelingbroer van de rijke man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16</cp:revision>
  <dcterms:created xsi:type="dcterms:W3CDTF">2011-01-12T19:49:53Z</dcterms:created>
  <dcterms:modified xsi:type="dcterms:W3CDTF">2013-11-02T12:45:56Z</dcterms:modified>
</cp:coreProperties>
</file>