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107" y="469745"/>
            <a:ext cx="5997293" cy="599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9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dirty="0" smtClean="0"/>
              <a:t>De bijbel geeft ruimte en vrijheid</a:t>
            </a:r>
          </a:p>
          <a:p>
            <a:r>
              <a:rPr lang="nl-NL" sz="4000" dirty="0" smtClean="0"/>
              <a:t>Alle zintuigen, het hele leven is voor God</a:t>
            </a:r>
          </a:p>
          <a:p>
            <a:r>
              <a:rPr lang="nl-NL" sz="4000" dirty="0" smtClean="0">
                <a:solidFill>
                  <a:srgbClr val="FFFF00"/>
                </a:solidFill>
              </a:rPr>
              <a:t>Sacramenten zijn meer dan alleen hulpmiddel</a:t>
            </a:r>
          </a:p>
        </p:txBody>
      </p:sp>
    </p:spTree>
    <p:extLst>
      <p:ext uri="{BB962C8B-B14F-4D97-AF65-F5344CB8AC3E}">
        <p14:creationId xmlns:p14="http://schemas.microsoft.com/office/powerpoint/2010/main" val="2846265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dirty="0" smtClean="0"/>
              <a:t>De bijbel geeft ruimte en vrijheid</a:t>
            </a:r>
          </a:p>
          <a:p>
            <a:r>
              <a:rPr lang="nl-NL" sz="4000" dirty="0" smtClean="0"/>
              <a:t>Alle zintuigen, het hele leven is voor God</a:t>
            </a:r>
          </a:p>
          <a:p>
            <a:r>
              <a:rPr lang="nl-NL" sz="4000" dirty="0" smtClean="0"/>
              <a:t>Sacramenten zijn meer dan alleen hulpmiddel</a:t>
            </a:r>
          </a:p>
          <a:p>
            <a:r>
              <a:rPr lang="nl-NL" sz="4000" dirty="0" smtClean="0">
                <a:solidFill>
                  <a:srgbClr val="FFFF00"/>
                </a:solidFill>
              </a:rPr>
              <a:t>Als het je maar bepaalt bij de persoon en het werk van Christus </a:t>
            </a:r>
            <a:endParaRPr lang="nl-NL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65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Doopdienst Oosterkerk (3 of 80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95" r="-105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778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>
          <a:xfrm>
            <a:off x="-436582" y="923792"/>
            <a:ext cx="10027491" cy="5514734"/>
          </a:xfrm>
        </p:spPr>
      </p:pic>
    </p:spTree>
    <p:extLst>
      <p:ext uri="{BB962C8B-B14F-4D97-AF65-F5344CB8AC3E}">
        <p14:creationId xmlns:p14="http://schemas.microsoft.com/office/powerpoint/2010/main" val="82449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images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98" r="-145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371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0081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760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>
          <a:xfrm>
            <a:off x="-436582" y="923792"/>
            <a:ext cx="10027491" cy="5514734"/>
          </a:xfrm>
        </p:spPr>
      </p:pic>
    </p:spTree>
    <p:extLst>
      <p:ext uri="{BB962C8B-B14F-4D97-AF65-F5344CB8AC3E}">
        <p14:creationId xmlns:p14="http://schemas.microsoft.com/office/powerpoint/2010/main" val="80913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>
                <a:solidFill>
                  <a:srgbClr val="FFFF00"/>
                </a:solidFill>
              </a:rPr>
              <a:t>H</a:t>
            </a:r>
            <a:r>
              <a:rPr lang="nl-NL" sz="4000" dirty="0" smtClean="0">
                <a:solidFill>
                  <a:srgbClr val="FFFF00"/>
                </a:solidFill>
              </a:rPr>
              <a:t>et blijft aan de buitenkant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681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/>
              <a:t>H</a:t>
            </a:r>
            <a:r>
              <a:rPr lang="nl-NL" sz="4000" dirty="0" smtClean="0"/>
              <a:t>et blijft aan de buitenkant</a:t>
            </a:r>
          </a:p>
          <a:p>
            <a:r>
              <a:rPr lang="nl-NL" sz="4000" dirty="0" smtClean="0">
                <a:solidFill>
                  <a:srgbClr val="FFFF00"/>
                </a:solidFill>
              </a:rPr>
              <a:t>Het ontaardt in magie en afgoderij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737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/>
              <a:t>H</a:t>
            </a:r>
            <a:r>
              <a:rPr lang="nl-NL" sz="4000" dirty="0" smtClean="0"/>
              <a:t>et blijft aan de buitenkant</a:t>
            </a:r>
          </a:p>
          <a:p>
            <a:r>
              <a:rPr lang="nl-NL" sz="4000" dirty="0" smtClean="0"/>
              <a:t>Het ontaardt in magie en afgoderij</a:t>
            </a:r>
          </a:p>
          <a:p>
            <a:r>
              <a:rPr lang="nl-NL" sz="4000" dirty="0" smtClean="0">
                <a:solidFill>
                  <a:srgbClr val="FFFF00"/>
                </a:solidFill>
              </a:rPr>
              <a:t>Het staat los van het echte leven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737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FF00"/>
                </a:solidFill>
              </a:rPr>
              <a:t>De bijbel geeft ruimte en vrijheid</a:t>
            </a:r>
          </a:p>
        </p:txBody>
      </p:sp>
    </p:spTree>
    <p:extLst>
      <p:ext uri="{BB962C8B-B14F-4D97-AF65-F5344CB8AC3E}">
        <p14:creationId xmlns:p14="http://schemas.microsoft.com/office/powerpoint/2010/main" val="271431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FFFF"/>
                </a:solidFill>
              </a:rPr>
              <a:t>De bijbel geeft ruimte en vrijheid</a:t>
            </a:r>
          </a:p>
          <a:p>
            <a:r>
              <a:rPr lang="nl-NL" sz="4000" dirty="0" smtClean="0">
                <a:solidFill>
                  <a:srgbClr val="FFFF00"/>
                </a:solidFill>
              </a:rPr>
              <a:t>Alle zintuigen, het hele leven is voor God</a:t>
            </a:r>
          </a:p>
        </p:txBody>
      </p:sp>
    </p:spTree>
    <p:extLst>
      <p:ext uri="{BB962C8B-B14F-4D97-AF65-F5344CB8AC3E}">
        <p14:creationId xmlns:p14="http://schemas.microsoft.com/office/powerpoint/2010/main" val="2846265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304</TotalTime>
  <Words>110</Words>
  <Application>Microsoft Macintosh PowerPoint</Application>
  <PresentationFormat>Diavoorstelling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5</cp:revision>
  <dcterms:created xsi:type="dcterms:W3CDTF">2013-11-30T14:10:49Z</dcterms:created>
  <dcterms:modified xsi:type="dcterms:W3CDTF">2013-11-30T19:18:16Z</dcterms:modified>
</cp:coreProperties>
</file>