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73" r:id="rId7"/>
    <p:sldId id="262" r:id="rId8"/>
    <p:sldId id="263" r:id="rId9"/>
    <p:sldId id="274" r:id="rId10"/>
    <p:sldId id="275" r:id="rId11"/>
    <p:sldId id="276" r:id="rId12"/>
    <p:sldId id="277" r:id="rId13"/>
    <p:sldId id="264" r:id="rId14"/>
    <p:sldId id="265" r:id="rId15"/>
    <p:sldId id="266" r:id="rId16"/>
    <p:sldId id="272" r:id="rId17"/>
    <p:sldId id="269" r:id="rId18"/>
    <p:sldId id="268"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20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83EFA-3745-2A48-BB8D-1C7A53FEEDA7}" type="datetimeFigureOut">
              <a:rPr lang="nl-NL" smtClean="0"/>
              <a:t>29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A13805-9735-BC45-A4EA-05E4F261B2B7}" type="slidenum">
              <a:rPr lang="nl-NL" smtClean="0"/>
              <a:t>‹nr.›</a:t>
            </a:fld>
            <a:endParaRPr lang="nl-NL"/>
          </a:p>
        </p:txBody>
      </p:sp>
    </p:spTree>
    <p:extLst>
      <p:ext uri="{BB962C8B-B14F-4D97-AF65-F5344CB8AC3E}">
        <p14:creationId xmlns:p14="http://schemas.microsoft.com/office/powerpoint/2010/main" val="6869637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A13805-9735-BC45-A4EA-05E4F261B2B7}" type="slidenum">
              <a:rPr lang="nl-NL" smtClean="0"/>
              <a:t>8</a:t>
            </a:fld>
            <a:endParaRPr lang="nl-NL"/>
          </a:p>
        </p:txBody>
      </p:sp>
    </p:spTree>
    <p:extLst>
      <p:ext uri="{BB962C8B-B14F-4D97-AF65-F5344CB8AC3E}">
        <p14:creationId xmlns:p14="http://schemas.microsoft.com/office/powerpoint/2010/main" val="1007329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DA13805-9735-BC45-A4EA-05E4F261B2B7}" type="slidenum">
              <a:rPr lang="nl-NL" smtClean="0"/>
              <a:t>9</a:t>
            </a:fld>
            <a:endParaRPr lang="nl-NL"/>
          </a:p>
        </p:txBody>
      </p:sp>
    </p:spTree>
    <p:extLst>
      <p:ext uri="{BB962C8B-B14F-4D97-AF65-F5344CB8AC3E}">
        <p14:creationId xmlns:p14="http://schemas.microsoft.com/office/powerpoint/2010/main" val="100732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Titelstijl van model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Verbondenheid </a:t>
            </a:r>
            <a:endParaRPr lang="nl-NL" dirty="0"/>
          </a:p>
        </p:txBody>
      </p:sp>
      <p:pic>
        <p:nvPicPr>
          <p:cNvPr id="4" name="Tijdelijke aanduiding voor inhoud 3" descr="2632630.jpg"/>
          <p:cNvPicPr>
            <a:picLocks noGrp="1" noChangeAspect="1"/>
          </p:cNvPicPr>
          <p:nvPr>
            <p:ph idx="1"/>
          </p:nvPr>
        </p:nvPicPr>
        <p:blipFill>
          <a:blip r:embed="rId2">
            <a:extLst>
              <a:ext uri="{28A0092B-C50C-407E-A947-70E740481C1C}">
                <a14:useLocalDpi xmlns:a14="http://schemas.microsoft.com/office/drawing/2010/main" val="0"/>
              </a:ext>
            </a:extLst>
          </a:blip>
          <a:srcRect t="13303" b="13303"/>
          <a:stretch>
            <a:fillRect/>
          </a:stretch>
        </p:blipFill>
        <p:spPr/>
      </p:pic>
    </p:spTree>
    <p:extLst>
      <p:ext uri="{BB962C8B-B14F-4D97-AF65-F5344CB8AC3E}">
        <p14:creationId xmlns:p14="http://schemas.microsoft.com/office/powerpoint/2010/main" val="38362214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dirty="0"/>
              <a:t>Zo werd hij de vader van alle </a:t>
            </a:r>
            <a:r>
              <a:rPr lang="nl-NL" dirty="0" err="1"/>
              <a:t>onbesnedenen</a:t>
            </a:r>
            <a:r>
              <a:rPr lang="nl-NL" dirty="0"/>
              <a:t> die geloven, zodat ook zij als rechtvaardigen konden worden aangenomen. En hij werd eveneens de vader van hen die besneden zijn, althans van hen die zich niet alleen hebben laten besnijden maar ook onze vader Abraham volgen in het geloof dat hij als onbesnedene bezat</a:t>
            </a:r>
            <a:r>
              <a:rPr lang="nl-NL" dirty="0" smtClean="0"/>
              <a:t>.</a:t>
            </a:r>
            <a:endParaRPr lang="nl-NL" dirty="0"/>
          </a:p>
        </p:txBody>
      </p:sp>
    </p:spTree>
    <p:extLst>
      <p:ext uri="{BB962C8B-B14F-4D97-AF65-F5344CB8AC3E}">
        <p14:creationId xmlns:p14="http://schemas.microsoft.com/office/powerpoint/2010/main" val="2039018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Er staat immers geschreven: ‘Ik heb je een vader van vele volken gemaakt</a:t>
            </a:r>
            <a:r>
              <a:rPr lang="nl-NL" dirty="0" smtClean="0"/>
              <a:t>.</a:t>
            </a:r>
          </a:p>
          <a:p>
            <a:endParaRPr lang="nl-NL" dirty="0"/>
          </a:p>
          <a:p>
            <a:r>
              <a:rPr lang="nl-NL" dirty="0" smtClean="0"/>
              <a:t>(Paulus over Abraham, Romeinen 4)</a:t>
            </a:r>
            <a:endParaRPr lang="nl-NL" dirty="0"/>
          </a:p>
        </p:txBody>
      </p:sp>
    </p:spTree>
    <p:extLst>
      <p:ext uri="{BB962C8B-B14F-4D97-AF65-F5344CB8AC3E}">
        <p14:creationId xmlns:p14="http://schemas.microsoft.com/office/powerpoint/2010/main" val="1969292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Doordenkertje…</a:t>
            </a:r>
            <a:endParaRPr lang="nl-NL" dirty="0"/>
          </a:p>
        </p:txBody>
      </p:sp>
      <p:sp>
        <p:nvSpPr>
          <p:cNvPr id="3" name="Tijdelijke aanduiding voor inhoud 2"/>
          <p:cNvSpPr>
            <a:spLocks noGrp="1"/>
          </p:cNvSpPr>
          <p:nvPr>
            <p:ph idx="1"/>
          </p:nvPr>
        </p:nvSpPr>
        <p:spPr/>
        <p:txBody>
          <a:bodyPr/>
          <a:lstStyle/>
          <a:p>
            <a:r>
              <a:rPr lang="nl-NL" dirty="0" smtClean="0"/>
              <a:t>De eerste besnijdenis was een volwassen geloofsbesnijdenis.</a:t>
            </a:r>
          </a:p>
          <a:p>
            <a:endParaRPr lang="nl-NL" dirty="0"/>
          </a:p>
          <a:p>
            <a:r>
              <a:rPr lang="nl-NL" dirty="0" smtClean="0"/>
              <a:t>Evengoed moesten de jongetjes al op de 8</a:t>
            </a:r>
            <a:r>
              <a:rPr lang="nl-NL" baseline="30000" dirty="0" smtClean="0"/>
              <a:t>ste</a:t>
            </a:r>
            <a:r>
              <a:rPr lang="nl-NL" dirty="0" smtClean="0"/>
              <a:t> dag besneden worden.</a:t>
            </a:r>
            <a:endParaRPr lang="nl-NL" dirty="0"/>
          </a:p>
        </p:txBody>
      </p:sp>
    </p:spTree>
    <p:extLst>
      <p:ext uri="{BB962C8B-B14F-4D97-AF65-F5344CB8AC3E}">
        <p14:creationId xmlns:p14="http://schemas.microsoft.com/office/powerpoint/2010/main" val="529451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besnijdenis van Christus</a:t>
            </a:r>
            <a:endParaRPr lang="nl-NL" dirty="0"/>
          </a:p>
        </p:txBody>
      </p:sp>
      <p:pic>
        <p:nvPicPr>
          <p:cNvPr id="4" name="Tijdelijke aanduiding voor inhoud 3" descr="image021.jpg"/>
          <p:cNvPicPr>
            <a:picLocks noGrp="1" noChangeAspect="1"/>
          </p:cNvPicPr>
          <p:nvPr>
            <p:ph idx="1"/>
          </p:nvPr>
        </p:nvPicPr>
        <p:blipFill>
          <a:blip r:embed="rId2">
            <a:extLst>
              <a:ext uri="{28A0092B-C50C-407E-A947-70E740481C1C}">
                <a14:useLocalDpi xmlns:a14="http://schemas.microsoft.com/office/drawing/2010/main" val="0"/>
              </a:ext>
            </a:extLst>
          </a:blip>
          <a:srcRect l="-38562" r="-38562"/>
          <a:stretch>
            <a:fillRect/>
          </a:stretch>
        </p:blipFill>
        <p:spPr/>
      </p:pic>
    </p:spTree>
    <p:extLst>
      <p:ext uri="{BB962C8B-B14F-4D97-AF65-F5344CB8AC3E}">
        <p14:creationId xmlns:p14="http://schemas.microsoft.com/office/powerpoint/2010/main" val="32578238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In </a:t>
            </a:r>
            <a:r>
              <a:rPr lang="nl-NL" dirty="0" smtClean="0"/>
              <a:t>Christus bent </a:t>
            </a:r>
            <a:r>
              <a:rPr lang="nl-NL" dirty="0"/>
              <a:t>u ook besneden, niet door mensenhanden, maar met de besnijdenis van Christus, door het afleggen van het aardse lichaam. </a:t>
            </a:r>
            <a:r>
              <a:rPr lang="nl-NL" dirty="0" smtClean="0"/>
              <a:t>(Paulus in </a:t>
            </a:r>
            <a:r>
              <a:rPr lang="nl-NL" dirty="0" err="1" smtClean="0"/>
              <a:t>Kolossenzen</a:t>
            </a:r>
            <a:r>
              <a:rPr lang="nl-NL" dirty="0" smtClean="0"/>
              <a:t> 2) </a:t>
            </a:r>
            <a:endParaRPr lang="nl-NL" dirty="0"/>
          </a:p>
        </p:txBody>
      </p:sp>
      <p:pic>
        <p:nvPicPr>
          <p:cNvPr id="4" name="Afbeelding 3" descr="image0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1921" y="4047818"/>
            <a:ext cx="2595748" cy="2528544"/>
          </a:xfrm>
          <a:prstGeom prst="rect">
            <a:avLst/>
          </a:prstGeom>
        </p:spPr>
      </p:pic>
    </p:spTree>
    <p:extLst>
      <p:ext uri="{BB962C8B-B14F-4D97-AF65-F5344CB8AC3E}">
        <p14:creationId xmlns:p14="http://schemas.microsoft.com/office/powerpoint/2010/main" val="29147937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 Toen u gedoopt werd bent u immers met hem begraven, en met hem bent u ook tot leven gewekt, omdat u gelooft in de kracht van God die hem uit de dood heeft opgewekt.</a:t>
            </a:r>
          </a:p>
          <a:p>
            <a:r>
              <a:rPr lang="nl-NL" dirty="0" smtClean="0"/>
              <a:t>(Paulus in </a:t>
            </a:r>
            <a:r>
              <a:rPr lang="nl-NL" dirty="0" err="1" smtClean="0"/>
              <a:t>Kolossenzen</a:t>
            </a:r>
            <a:r>
              <a:rPr lang="nl-NL" dirty="0" smtClean="0"/>
              <a:t> 2)</a:t>
            </a:r>
            <a:endParaRPr lang="nl-NL" dirty="0"/>
          </a:p>
        </p:txBody>
      </p:sp>
      <p:pic>
        <p:nvPicPr>
          <p:cNvPr id="4" name="Afbeelding 3" descr="image0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413" y="4080965"/>
            <a:ext cx="2711343" cy="2641146"/>
          </a:xfrm>
          <a:prstGeom prst="rect">
            <a:avLst/>
          </a:prstGeom>
        </p:spPr>
      </p:pic>
    </p:spTree>
    <p:extLst>
      <p:ext uri="{BB962C8B-B14F-4D97-AF65-F5344CB8AC3E}">
        <p14:creationId xmlns:p14="http://schemas.microsoft.com/office/powerpoint/2010/main" val="6390324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kruis van Christus</a:t>
            </a:r>
            <a:endParaRPr lang="nl-NL" dirty="0"/>
          </a:p>
        </p:txBody>
      </p:sp>
      <p:sp>
        <p:nvSpPr>
          <p:cNvPr id="3" name="Tijdelijke aanduiding voor inhoud 2"/>
          <p:cNvSpPr>
            <a:spLocks noGrp="1"/>
          </p:cNvSpPr>
          <p:nvPr>
            <p:ph idx="1"/>
          </p:nvPr>
        </p:nvSpPr>
        <p:spPr/>
        <p:txBody>
          <a:bodyPr>
            <a:normAutofit/>
          </a:bodyPr>
          <a:lstStyle/>
          <a:p>
            <a:r>
              <a:rPr lang="nl-NL" sz="5400" dirty="0" smtClean="0"/>
              <a:t>Teken van het verbond </a:t>
            </a:r>
          </a:p>
          <a:p>
            <a:r>
              <a:rPr lang="nl-NL" sz="5400" dirty="0" smtClean="0"/>
              <a:t>Door de generaties heen</a:t>
            </a:r>
          </a:p>
          <a:p>
            <a:r>
              <a:rPr lang="nl-NL" sz="5400" dirty="0" smtClean="0"/>
              <a:t>Open kring</a:t>
            </a:r>
            <a:endParaRPr lang="nl-NL" sz="5400" dirty="0"/>
          </a:p>
        </p:txBody>
      </p:sp>
    </p:spTree>
    <p:extLst>
      <p:ext uri="{BB962C8B-B14F-4D97-AF65-F5344CB8AC3E}">
        <p14:creationId xmlns:p14="http://schemas.microsoft.com/office/powerpoint/2010/main" val="34859169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pPr marL="0" indent="0">
              <a:buNone/>
            </a:pPr>
            <a:r>
              <a:rPr lang="nl-NL" sz="3600" dirty="0"/>
              <a:t>Ik zal water uitgieten op dorstige grond,</a:t>
            </a:r>
          </a:p>
          <a:p>
            <a:pPr marL="0" indent="0">
              <a:buNone/>
            </a:pPr>
            <a:r>
              <a:rPr lang="nl-NL" sz="3600" dirty="0"/>
              <a:t>waterstromen over het droge land.</a:t>
            </a:r>
          </a:p>
          <a:p>
            <a:pPr marL="0" indent="0">
              <a:buNone/>
            </a:pPr>
            <a:r>
              <a:rPr lang="nl-NL" sz="3600" dirty="0"/>
              <a:t>Ik zal mijn geest uitgieten over je nazaten</a:t>
            </a:r>
          </a:p>
          <a:p>
            <a:pPr marL="0" indent="0">
              <a:buNone/>
            </a:pPr>
            <a:r>
              <a:rPr lang="nl-NL" sz="3600" dirty="0"/>
              <a:t>en mijn zegen over je telgen.	</a:t>
            </a:r>
          </a:p>
          <a:p>
            <a:endParaRPr lang="nl-NL" sz="3600" dirty="0" smtClean="0"/>
          </a:p>
          <a:p>
            <a:r>
              <a:rPr lang="nl-NL" dirty="0" smtClean="0"/>
              <a:t>(Jesaja 44)</a:t>
            </a:r>
            <a:endParaRPr lang="nl-NL" dirty="0"/>
          </a:p>
        </p:txBody>
      </p:sp>
    </p:spTree>
    <p:extLst>
      <p:ext uri="{BB962C8B-B14F-4D97-AF65-F5344CB8AC3E}">
        <p14:creationId xmlns:p14="http://schemas.microsoft.com/office/powerpoint/2010/main" val="17582881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5" name="Tijdelijke aanduiding voor inhoud 4"/>
          <p:cNvSpPr>
            <a:spLocks noGrp="1"/>
          </p:cNvSpPr>
          <p:nvPr>
            <p:ph idx="1"/>
          </p:nvPr>
        </p:nvSpPr>
        <p:spPr/>
        <p:txBody>
          <a:bodyPr/>
          <a:lstStyle/>
          <a:p>
            <a:endParaRPr lang="nl-NL" dirty="0"/>
          </a:p>
        </p:txBody>
      </p:sp>
      <p:sp>
        <p:nvSpPr>
          <p:cNvPr id="6" name="Rechthoek 5"/>
          <p:cNvSpPr/>
          <p:nvPr/>
        </p:nvSpPr>
        <p:spPr>
          <a:xfrm>
            <a:off x="457200" y="2828836"/>
            <a:ext cx="8229600" cy="3847207"/>
          </a:xfrm>
          <a:prstGeom prst="rect">
            <a:avLst/>
          </a:prstGeom>
        </p:spPr>
        <p:txBody>
          <a:bodyPr wrap="square">
            <a:spAutoFit/>
          </a:bodyPr>
          <a:lstStyle/>
          <a:p>
            <a:r>
              <a:rPr lang="nl-NL" sz="3600" dirty="0"/>
              <a:t>De een zal zeggen: ‘Ik hoor bij de HEER,’</a:t>
            </a:r>
          </a:p>
          <a:p>
            <a:r>
              <a:rPr lang="nl-NL" sz="3600" dirty="0"/>
              <a:t>de ander zal Jakobs naam gebruiken,</a:t>
            </a:r>
          </a:p>
          <a:p>
            <a:r>
              <a:rPr lang="nl-NL" sz="3600" dirty="0"/>
              <a:t>een derde schrijft op zijn hand: ‘Van de HEER’</a:t>
            </a:r>
          </a:p>
          <a:p>
            <a:r>
              <a:rPr lang="nl-NL" sz="3600" dirty="0"/>
              <a:t>en tooit zich met de naam Israël</a:t>
            </a:r>
            <a:r>
              <a:rPr lang="nl-NL" sz="3600" dirty="0" smtClean="0"/>
              <a:t>.</a:t>
            </a:r>
          </a:p>
          <a:p>
            <a:endParaRPr lang="nl-NL" sz="3200" dirty="0"/>
          </a:p>
          <a:p>
            <a:r>
              <a:rPr lang="nl-NL" sz="3200" dirty="0" smtClean="0"/>
              <a:t>(Jesaja 44)</a:t>
            </a:r>
            <a:r>
              <a:rPr lang="nl-NL" sz="3200" dirty="0"/>
              <a:t>	</a:t>
            </a:r>
          </a:p>
        </p:txBody>
      </p:sp>
    </p:spTree>
    <p:extLst>
      <p:ext uri="{BB962C8B-B14F-4D97-AF65-F5344CB8AC3E}">
        <p14:creationId xmlns:p14="http://schemas.microsoft.com/office/powerpoint/2010/main" val="22342161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“Zo zal dit verbond met mij voorgoed zichtbaar zijn aan jullie lichaam.”</a:t>
            </a:r>
            <a:endParaRPr lang="nl-NL" dirty="0"/>
          </a:p>
        </p:txBody>
      </p:sp>
      <p:sp>
        <p:nvSpPr>
          <p:cNvPr id="5" name="Tijdelijke aanduiding voor inhoud 4"/>
          <p:cNvSpPr>
            <a:spLocks noGrp="1"/>
          </p:cNvSpPr>
          <p:nvPr>
            <p:ph idx="1"/>
          </p:nvPr>
        </p:nvSpPr>
        <p:spPr/>
        <p:txBody>
          <a:bodyPr/>
          <a:lstStyle/>
          <a:p>
            <a:endParaRPr lang="nl-NL"/>
          </a:p>
        </p:txBody>
      </p:sp>
    </p:spTree>
    <p:extLst>
      <p:ext uri="{BB962C8B-B14F-4D97-AF65-F5344CB8AC3E}">
        <p14:creationId xmlns:p14="http://schemas.microsoft.com/office/powerpoint/2010/main" val="35328806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God verbindt zich met mensen</a:t>
            </a:r>
            <a:endParaRPr lang="nl-NL" dirty="0"/>
          </a:p>
        </p:txBody>
      </p:sp>
      <p:pic>
        <p:nvPicPr>
          <p:cNvPr id="4" name="Tijdelijke aanduiding voor inhoud 3" descr="detail-De-schepping-van-Adam.jpg"/>
          <p:cNvPicPr>
            <a:picLocks noGrp="1" noChangeAspect="1"/>
          </p:cNvPicPr>
          <p:nvPr>
            <p:ph idx="1"/>
          </p:nvPr>
        </p:nvPicPr>
        <p:blipFill>
          <a:blip r:embed="rId2">
            <a:extLst>
              <a:ext uri="{28A0092B-C50C-407E-A947-70E740481C1C}">
                <a14:useLocalDpi xmlns:a14="http://schemas.microsoft.com/office/drawing/2010/main" val="0"/>
              </a:ext>
            </a:extLst>
          </a:blip>
          <a:srcRect t="4674" b="4674"/>
          <a:stretch>
            <a:fillRect/>
          </a:stretch>
        </p:blipFill>
        <p:spPr/>
      </p:pic>
    </p:spTree>
    <p:extLst>
      <p:ext uri="{BB962C8B-B14F-4D97-AF65-F5344CB8AC3E}">
        <p14:creationId xmlns:p14="http://schemas.microsoft.com/office/powerpoint/2010/main" val="14663634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“Zo zal dit verbond met mij voorgoed zichtbaar zijn aan jullie lichaam.”</a:t>
            </a:r>
            <a:endParaRPr lang="nl-NL" dirty="0"/>
          </a:p>
        </p:txBody>
      </p:sp>
      <p:pic>
        <p:nvPicPr>
          <p:cNvPr id="4" name="Tijdelijke aanduiding voor inhoud 3" descr="holy-cross-tattoos.jpg"/>
          <p:cNvPicPr>
            <a:picLocks noGrp="1" noChangeAspect="1"/>
          </p:cNvPicPr>
          <p:nvPr>
            <p:ph idx="1"/>
          </p:nvPr>
        </p:nvPicPr>
        <p:blipFill>
          <a:blip r:embed="rId2">
            <a:extLst>
              <a:ext uri="{28A0092B-C50C-407E-A947-70E740481C1C}">
                <a14:useLocalDpi xmlns:a14="http://schemas.microsoft.com/office/drawing/2010/main" val="0"/>
              </a:ext>
            </a:extLst>
          </a:blip>
          <a:srcRect l="-59099" r="-59099"/>
          <a:stretch>
            <a:fillRect/>
          </a:stretch>
        </p:blipFill>
        <p:spPr/>
      </p:pic>
    </p:spTree>
    <p:extLst>
      <p:ext uri="{BB962C8B-B14F-4D97-AF65-F5344CB8AC3E}">
        <p14:creationId xmlns:p14="http://schemas.microsoft.com/office/powerpoint/2010/main" val="28015675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Besnijdenis </a:t>
            </a:r>
            <a:endParaRPr lang="nl-NL" dirty="0"/>
          </a:p>
        </p:txBody>
      </p:sp>
      <p:pic>
        <p:nvPicPr>
          <p:cNvPr id="4" name="Tijdelijke aanduiding voor inhoud 3" descr="Schermafbeelding 2013-08-30 om 11.03.25.png"/>
          <p:cNvPicPr>
            <a:picLocks noGrp="1" noChangeAspect="1"/>
          </p:cNvPicPr>
          <p:nvPr>
            <p:ph idx="1"/>
          </p:nvPr>
        </p:nvPicPr>
        <p:blipFill>
          <a:blip r:embed="rId2">
            <a:extLst>
              <a:ext uri="{28A0092B-C50C-407E-A947-70E740481C1C}">
                <a14:useLocalDpi xmlns:a14="http://schemas.microsoft.com/office/drawing/2010/main" val="0"/>
              </a:ext>
            </a:extLst>
          </a:blip>
          <a:srcRect t="13146" b="13146"/>
          <a:stretch>
            <a:fillRect/>
          </a:stretch>
        </p:blipFill>
        <p:spPr/>
      </p:pic>
    </p:spTree>
    <p:extLst>
      <p:ext uri="{BB962C8B-B14F-4D97-AF65-F5344CB8AC3E}">
        <p14:creationId xmlns:p14="http://schemas.microsoft.com/office/powerpoint/2010/main" val="24496632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t="9052" b="9052"/>
          <a:stretch>
            <a:fillRect/>
          </a:stretch>
        </p:blipFill>
        <p:spPr/>
      </p:pic>
    </p:spTree>
    <p:extLst>
      <p:ext uri="{BB962C8B-B14F-4D97-AF65-F5344CB8AC3E}">
        <p14:creationId xmlns:p14="http://schemas.microsoft.com/office/powerpoint/2010/main" val="38793772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Betekenis?</a:t>
            </a:r>
            <a:endParaRPr lang="nl-NL" dirty="0"/>
          </a:p>
        </p:txBody>
      </p:sp>
      <p:sp>
        <p:nvSpPr>
          <p:cNvPr id="3" name="Tijdelijke aanduiding voor inhoud 2"/>
          <p:cNvSpPr>
            <a:spLocks noGrp="1"/>
          </p:cNvSpPr>
          <p:nvPr>
            <p:ph idx="1"/>
          </p:nvPr>
        </p:nvSpPr>
        <p:spPr/>
        <p:txBody>
          <a:bodyPr>
            <a:normAutofit/>
          </a:bodyPr>
          <a:lstStyle/>
          <a:p>
            <a:endParaRPr lang="nl-NL" sz="5400" dirty="0"/>
          </a:p>
        </p:txBody>
      </p:sp>
    </p:spTree>
    <p:extLst>
      <p:ext uri="{BB962C8B-B14F-4D97-AF65-F5344CB8AC3E}">
        <p14:creationId xmlns:p14="http://schemas.microsoft.com/office/powerpoint/2010/main" val="2798692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Betekenis?</a:t>
            </a:r>
            <a:endParaRPr lang="nl-NL" dirty="0"/>
          </a:p>
        </p:txBody>
      </p:sp>
      <p:sp>
        <p:nvSpPr>
          <p:cNvPr id="3" name="Tijdelijke aanduiding voor inhoud 2"/>
          <p:cNvSpPr>
            <a:spLocks noGrp="1"/>
          </p:cNvSpPr>
          <p:nvPr>
            <p:ph idx="1"/>
          </p:nvPr>
        </p:nvSpPr>
        <p:spPr/>
        <p:txBody>
          <a:bodyPr>
            <a:normAutofit/>
          </a:bodyPr>
          <a:lstStyle/>
          <a:p>
            <a:r>
              <a:rPr lang="nl-NL" sz="5400" dirty="0" smtClean="0"/>
              <a:t>Teken van het verbond </a:t>
            </a:r>
          </a:p>
          <a:p>
            <a:r>
              <a:rPr lang="nl-NL" sz="5400" dirty="0" smtClean="0"/>
              <a:t>Door de generaties heen</a:t>
            </a:r>
          </a:p>
          <a:p>
            <a:r>
              <a:rPr lang="nl-NL" sz="5400" dirty="0" smtClean="0"/>
              <a:t>Open kring</a:t>
            </a:r>
            <a:endParaRPr lang="nl-NL" sz="5400" dirty="0"/>
          </a:p>
        </p:txBody>
      </p:sp>
    </p:spTree>
    <p:extLst>
      <p:ext uri="{BB962C8B-B14F-4D97-AF65-F5344CB8AC3E}">
        <p14:creationId xmlns:p14="http://schemas.microsoft.com/office/powerpoint/2010/main" val="6962683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Besnijdenis van het hart</a:t>
            </a:r>
            <a:endParaRPr lang="nl-NL" dirty="0"/>
          </a:p>
        </p:txBody>
      </p:sp>
      <p:pic>
        <p:nvPicPr>
          <p:cNvPr id="4" name="Tijdelijke aanduiding voor inhoud 3" descr="DSCN5657W.JPG"/>
          <p:cNvPicPr>
            <a:picLocks noGrp="1" noChangeAspect="1"/>
          </p:cNvPicPr>
          <p:nvPr>
            <p:ph idx="1"/>
          </p:nvPr>
        </p:nvPicPr>
        <p:blipFill>
          <a:blip r:embed="rId2">
            <a:extLst>
              <a:ext uri="{28A0092B-C50C-407E-A947-70E740481C1C}">
                <a14:useLocalDpi xmlns:a14="http://schemas.microsoft.com/office/drawing/2010/main" val="0"/>
              </a:ext>
            </a:extLst>
          </a:blip>
          <a:srcRect l="-16383" r="-16383"/>
          <a:stretch>
            <a:fillRect/>
          </a:stretch>
        </p:blipFill>
        <p:spPr/>
      </p:pic>
    </p:spTree>
    <p:extLst>
      <p:ext uri="{BB962C8B-B14F-4D97-AF65-F5344CB8AC3E}">
        <p14:creationId xmlns:p14="http://schemas.microsoft.com/office/powerpoint/2010/main" val="34957308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DSCN5657W.JPG"/>
          <p:cNvPicPr>
            <a:picLocks noGrp="1" noChangeAspect="1"/>
          </p:cNvPicPr>
          <p:nvPr>
            <p:ph idx="1"/>
          </p:nvPr>
        </p:nvPicPr>
        <p:blipFill>
          <a:blip r:embed="rId3">
            <a:extLst>
              <a:ext uri="{28A0092B-C50C-407E-A947-70E740481C1C}">
                <a14:useLocalDpi xmlns:a14="http://schemas.microsoft.com/office/drawing/2010/main" val="0"/>
              </a:ext>
            </a:extLst>
          </a:blip>
          <a:srcRect l="-16383" r="-16383"/>
          <a:stretch>
            <a:fillRect/>
          </a:stretch>
        </p:blipFill>
        <p:spPr>
          <a:xfrm>
            <a:off x="6716107" y="5537427"/>
            <a:ext cx="2233435" cy="1228303"/>
          </a:xfrm>
        </p:spPr>
      </p:pic>
      <p:sp>
        <p:nvSpPr>
          <p:cNvPr id="5" name="Tekstvak 4"/>
          <p:cNvSpPr txBox="1"/>
          <p:nvPr/>
        </p:nvSpPr>
        <p:spPr>
          <a:xfrm>
            <a:off x="457201" y="1729551"/>
            <a:ext cx="12586726" cy="4154983"/>
          </a:xfrm>
          <a:prstGeom prst="rect">
            <a:avLst/>
          </a:prstGeom>
          <a:noFill/>
        </p:spPr>
        <p:txBody>
          <a:bodyPr wrap="square" rtlCol="0">
            <a:spAutoFit/>
          </a:bodyPr>
          <a:lstStyle/>
          <a:p>
            <a:r>
              <a:rPr lang="nl-NL" sz="4000" dirty="0" smtClean="0"/>
              <a:t>Besnijd daarom uw hart en </a:t>
            </a:r>
          </a:p>
          <a:p>
            <a:r>
              <a:rPr lang="nl-NL" sz="4000" dirty="0" smtClean="0"/>
              <a:t>wees niet langer halsstarrig.</a:t>
            </a:r>
          </a:p>
          <a:p>
            <a:r>
              <a:rPr lang="nl-NL" sz="4000" dirty="0" smtClean="0"/>
              <a:t>	</a:t>
            </a:r>
            <a:r>
              <a:rPr lang="nl-NL" sz="3200" dirty="0" smtClean="0"/>
              <a:t>(Mozes in Deuteronomium 10)</a:t>
            </a:r>
          </a:p>
          <a:p>
            <a:endParaRPr lang="nl-NL" sz="3200" dirty="0"/>
          </a:p>
          <a:p>
            <a:r>
              <a:rPr lang="nl-NL" sz="4000" dirty="0"/>
              <a:t>Laat je besnijden voor de HEER, </a:t>
            </a:r>
            <a:endParaRPr lang="nl-NL" sz="4000" dirty="0" smtClean="0"/>
          </a:p>
          <a:p>
            <a:r>
              <a:rPr lang="nl-NL" sz="4000" dirty="0" smtClean="0"/>
              <a:t>ontdoe </a:t>
            </a:r>
            <a:r>
              <a:rPr lang="nl-NL" sz="4000" dirty="0"/>
              <a:t>je van de </a:t>
            </a:r>
            <a:r>
              <a:rPr lang="nl-NL" sz="4000" b="1" dirty="0"/>
              <a:t>voorhuid</a:t>
            </a:r>
            <a:r>
              <a:rPr lang="nl-NL" sz="4000" dirty="0"/>
              <a:t> van je hart</a:t>
            </a:r>
            <a:r>
              <a:rPr lang="nl-NL" sz="3200" dirty="0"/>
              <a:t>,	</a:t>
            </a:r>
          </a:p>
          <a:p>
            <a:r>
              <a:rPr lang="nl-NL" sz="3200" dirty="0" smtClean="0"/>
              <a:t>	(Jeremia 4)</a:t>
            </a:r>
            <a:endParaRPr lang="nl-NL" sz="3200" dirty="0"/>
          </a:p>
        </p:txBody>
      </p:sp>
    </p:spTree>
    <p:extLst>
      <p:ext uri="{BB962C8B-B14F-4D97-AF65-F5344CB8AC3E}">
        <p14:creationId xmlns:p14="http://schemas.microsoft.com/office/powerpoint/2010/main" val="39953288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DSCN5657W.JPG"/>
          <p:cNvPicPr>
            <a:picLocks noGrp="1" noChangeAspect="1"/>
          </p:cNvPicPr>
          <p:nvPr>
            <p:ph idx="1"/>
          </p:nvPr>
        </p:nvPicPr>
        <p:blipFill>
          <a:blip r:embed="rId3">
            <a:extLst>
              <a:ext uri="{28A0092B-C50C-407E-A947-70E740481C1C}">
                <a14:useLocalDpi xmlns:a14="http://schemas.microsoft.com/office/drawing/2010/main" val="0"/>
              </a:ext>
            </a:extLst>
          </a:blip>
          <a:srcRect l="-16383" r="-16383"/>
          <a:stretch>
            <a:fillRect/>
          </a:stretch>
        </p:blipFill>
        <p:spPr>
          <a:xfrm>
            <a:off x="6716107" y="5537427"/>
            <a:ext cx="2233435" cy="1228303"/>
          </a:xfrm>
        </p:spPr>
      </p:pic>
      <p:sp>
        <p:nvSpPr>
          <p:cNvPr id="5" name="Tekstvak 4"/>
          <p:cNvSpPr txBox="1"/>
          <p:nvPr/>
        </p:nvSpPr>
        <p:spPr>
          <a:xfrm>
            <a:off x="457201" y="1729551"/>
            <a:ext cx="7703181" cy="4524315"/>
          </a:xfrm>
          <a:prstGeom prst="rect">
            <a:avLst/>
          </a:prstGeom>
          <a:noFill/>
        </p:spPr>
        <p:txBody>
          <a:bodyPr wrap="square" rtlCol="0">
            <a:spAutoFit/>
          </a:bodyPr>
          <a:lstStyle/>
          <a:p>
            <a:r>
              <a:rPr lang="nl-NL" sz="3200" dirty="0"/>
              <a:t>We zagen al dat Abrahams </a:t>
            </a:r>
            <a:r>
              <a:rPr lang="nl-NL" sz="3200" b="1" dirty="0"/>
              <a:t>vertrouwen</a:t>
            </a:r>
            <a:r>
              <a:rPr lang="nl-NL" sz="3200" dirty="0"/>
              <a:t> hem werd toegerekend als een daad van gerechtigheid. </a:t>
            </a:r>
            <a:r>
              <a:rPr lang="nl-NL" sz="3200" dirty="0" smtClean="0"/>
              <a:t>Maar </a:t>
            </a:r>
            <a:r>
              <a:rPr lang="nl-NL" sz="3200" dirty="0"/>
              <a:t>wanneer gebeurde dat? Toen hij al besneden was of daarvoor? Het laatste, toen hij nog niet besneden was. </a:t>
            </a:r>
            <a:r>
              <a:rPr lang="nl-NL" sz="3200" dirty="0" smtClean="0"/>
              <a:t>De </a:t>
            </a:r>
            <a:r>
              <a:rPr lang="nl-NL" sz="3200" dirty="0"/>
              <a:t>besnijdenis ontving hij later als een bezegeling en teken dat hij als onbesnedene rechtvaardig was omdat hij op God vertrouwde. </a:t>
            </a:r>
          </a:p>
        </p:txBody>
      </p:sp>
    </p:spTree>
    <p:extLst>
      <p:ext uri="{BB962C8B-B14F-4D97-AF65-F5344CB8AC3E}">
        <p14:creationId xmlns:p14="http://schemas.microsoft.com/office/powerpoint/2010/main" val="25319021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Zwa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Zwart .thmx</Template>
  <TotalTime>187</TotalTime>
  <Words>353</Words>
  <Application>Microsoft Macintosh PowerPoint</Application>
  <PresentationFormat>Diavoorstelling (4:3)</PresentationFormat>
  <Paragraphs>49</Paragraphs>
  <Slides>20</Slides>
  <Notes>2</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 Zwart </vt:lpstr>
      <vt:lpstr>Verbondenheid </vt:lpstr>
      <vt:lpstr>God verbindt zich met mensen</vt:lpstr>
      <vt:lpstr>Besnijdenis </vt:lpstr>
      <vt:lpstr>PowerPoint-presentatie</vt:lpstr>
      <vt:lpstr>Betekenis?</vt:lpstr>
      <vt:lpstr>Betekenis?</vt:lpstr>
      <vt:lpstr>Besnijdenis van het hart</vt:lpstr>
      <vt:lpstr>PowerPoint-presentatie</vt:lpstr>
      <vt:lpstr>PowerPoint-presentatie</vt:lpstr>
      <vt:lpstr>PowerPoint-presentatie</vt:lpstr>
      <vt:lpstr>PowerPoint-presentatie</vt:lpstr>
      <vt:lpstr>Doordenkertje…</vt:lpstr>
      <vt:lpstr>De besnijdenis van Christus</vt:lpstr>
      <vt:lpstr>PowerPoint-presentatie</vt:lpstr>
      <vt:lpstr>PowerPoint-presentatie</vt:lpstr>
      <vt:lpstr>Het kruis van Christus</vt:lpstr>
      <vt:lpstr>PowerPoint-presentatie</vt:lpstr>
      <vt:lpstr>PowerPoint-presentatie</vt:lpstr>
      <vt:lpstr>“Zo zal dit verbond met mij voorgoed zichtbaar zijn aan jullie lichaam.”</vt:lpstr>
      <vt:lpstr>“Zo zal dit verbond met mij voorgoed zichtbaar zijn aan jullie lichaam.”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Verbondenheid </dc:title>
  <dc:creator>Jan-Willem Roosenbrand</dc:creator>
  <cp:lastModifiedBy>Jan-Willem Roosenbrand</cp:lastModifiedBy>
  <cp:revision>10</cp:revision>
  <dcterms:created xsi:type="dcterms:W3CDTF">2013-08-30T08:47:37Z</dcterms:created>
  <dcterms:modified xsi:type="dcterms:W3CDTF">2013-08-30T11:54:48Z</dcterms:modified>
</cp:coreProperties>
</file>