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5" r:id="rId17"/>
    <p:sldId id="274" r:id="rId18"/>
    <p:sldId id="273" r:id="rId19"/>
    <p:sldId id="276" r:id="rId20"/>
    <p:sldId id="277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82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698D-FAC3-4C09-B215-BFBCA2A57275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E498-F901-4D66-A5B2-6673A83FC9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91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68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218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97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534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>
                <a:solidFill>
                  <a:prstClr val="black"/>
                </a:solidFill>
              </a:rPr>
              <a:pPr/>
              <a:t>28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901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E498-F901-4D66-A5B2-6673A83FC9B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32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02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Nee: niet eeuwig.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1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Nee: niet eeuwig.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Christus?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30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Nee: niet eeuwig.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Christus? Vergelijking klopt niet.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7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Nee: niet eeuwig.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Christus? Vergelijking klopt niet.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Dus: eenmalig eeuwig teken!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42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Israël vandaag? Nee: niet eeuwig.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Christus? Vergelijking klopt niet.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Dus: eenmalig eeuwig teken!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(Kan God ook bij jou doen.)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1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27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9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1831"/>
            <a:ext cx="9144000" cy="225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1323975"/>
            <a:ext cx="63341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23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8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vloek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98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vloek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4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vloek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~ tempel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97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vloek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~ tempel	 mooi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24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vloek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~ tempel	 mooi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meer dan overleven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27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van bevrijding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dansende bergen &amp; klappende bomen: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bemoediging voor Israël, voor jou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onkruid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cipres		mirte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vloek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~ tempel	 mooi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meer dan overleven: doorgeven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2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-samen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4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-samen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van je vakantie en van 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18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-samen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van je vakantie en van 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-werk &amp; vrije tijd: Zijn cadeaus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67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-samen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van je vakantie en van 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-werk &amp; vrije tijd: Zijn cadeaus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(-dus: werk relaxed)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16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overleef ik mijn vakantie?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-samen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van je vakantie en van 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-werk &amp; vrije tijd: Zijn cadeaus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(-dus: werk relaxed)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-zie Jesaja 55, 12-13?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32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5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Jesaja 55, 12-13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Terugkeer uit ballingschap: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reclame voor God?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8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374</Words>
  <Application>Microsoft Office PowerPoint</Application>
  <PresentationFormat>Diavoorstelling (4:3)</PresentationFormat>
  <Paragraphs>322</Paragraphs>
  <Slides>28</Slides>
  <Notes>28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Office-thema</vt:lpstr>
      <vt:lpstr> </vt:lpstr>
      <vt:lpstr>Hoe overleef ik mijn vakantie?</vt:lpstr>
      <vt:lpstr>Hoe overleef ik mijn vakantie?</vt:lpstr>
      <vt:lpstr>Hoe overleef ik mijn vakantie?</vt:lpstr>
      <vt:lpstr>Hoe overleef ik mijn vakantie?</vt:lpstr>
      <vt:lpstr>Hoe overleef ik mijn vakantie?</vt:lpstr>
      <vt:lpstr>Hoe overleef ik mijn vakantie?</vt:lpstr>
      <vt:lpstr>Jesaja 55, 12-13</vt:lpstr>
      <vt:lpstr>Jesaja 55, 12-13</vt:lpstr>
      <vt:lpstr>Jesaja 55, 12-13</vt:lpstr>
      <vt:lpstr>Jesaja 55, 12-13</vt:lpstr>
      <vt:lpstr>Jesaja 55, 12-13</vt:lpstr>
      <vt:lpstr>Jesaja 55, 12-13</vt:lpstr>
      <vt:lpstr>Jesaja 55, 12-13</vt:lpstr>
      <vt:lpstr>Jesaja 55, 12-13</vt:lpstr>
      <vt:lpstr>God van bevrijding</vt:lpstr>
      <vt:lpstr>God van bevrijding</vt:lpstr>
      <vt:lpstr> </vt:lpstr>
      <vt:lpstr> </vt:lpstr>
      <vt:lpstr> </vt:lpstr>
      <vt:lpstr>God van bevrijding</vt:lpstr>
      <vt:lpstr>God van bevrijding</vt:lpstr>
      <vt:lpstr>God van bevrijding</vt:lpstr>
      <vt:lpstr>God van bevrijding</vt:lpstr>
      <vt:lpstr>God van bevrijding</vt:lpstr>
      <vt:lpstr>God van bevrijding</vt:lpstr>
      <vt:lpstr>God van bevrijding</vt:lpstr>
      <vt:lpstr>God van bevrijding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17</cp:revision>
  <dcterms:created xsi:type="dcterms:W3CDTF">2011-01-12T19:49:53Z</dcterms:created>
  <dcterms:modified xsi:type="dcterms:W3CDTF">2017-01-16T18:56:26Z</dcterms:modified>
</cp:coreProperties>
</file>